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5"/>
  </p:sldMasterIdLst>
  <p:notesMasterIdLst>
    <p:notesMasterId r:id="rId29"/>
  </p:notesMasterIdLst>
  <p:handoutMasterIdLst>
    <p:handoutMasterId r:id="rId30"/>
  </p:handoutMasterIdLst>
  <p:sldIdLst>
    <p:sldId id="256" r:id="rId6"/>
    <p:sldId id="354" r:id="rId7"/>
    <p:sldId id="356" r:id="rId8"/>
    <p:sldId id="279" r:id="rId9"/>
    <p:sldId id="336" r:id="rId10"/>
    <p:sldId id="337" r:id="rId11"/>
    <p:sldId id="338" r:id="rId12"/>
    <p:sldId id="335" r:id="rId13"/>
    <p:sldId id="339" r:id="rId14"/>
    <p:sldId id="340" r:id="rId15"/>
    <p:sldId id="346" r:id="rId16"/>
    <p:sldId id="341" r:id="rId17"/>
    <p:sldId id="342" r:id="rId18"/>
    <p:sldId id="343" r:id="rId19"/>
    <p:sldId id="344" r:id="rId20"/>
    <p:sldId id="351" r:id="rId21"/>
    <p:sldId id="359" r:id="rId22"/>
    <p:sldId id="352" r:id="rId23"/>
    <p:sldId id="360" r:id="rId24"/>
    <p:sldId id="361" r:id="rId25"/>
    <p:sldId id="353" r:id="rId26"/>
    <p:sldId id="357" r:id="rId27"/>
    <p:sldId id="345" r:id="rId2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611"/>
    <a:srgbClr val="A44114"/>
    <a:srgbClr val="F3B99F"/>
    <a:srgbClr val="B94917"/>
    <a:srgbClr val="FF6600"/>
    <a:srgbClr val="000066"/>
    <a:srgbClr val="00002C"/>
    <a:srgbClr val="C4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6" autoAdjust="0"/>
    <p:restoredTop sz="97155" autoAdjust="0"/>
  </p:normalViewPr>
  <p:slideViewPr>
    <p:cSldViewPr>
      <p:cViewPr>
        <p:scale>
          <a:sx n="103" d="100"/>
          <a:sy n="103" d="100"/>
        </p:scale>
        <p:origin x="-1134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G:\BoxFiles\My%20Box%20Files\DataAnalysisVBA\5BirdsExcel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G:\BoxFiles\My%20Box%20Files\DataAnalysisVBA\10BirdsExcel.xls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G:\SkyDrive\My%20Stuffs\HBM\DataAnalysisVBA\Analysis.xlsm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G:\SkyDrive\My%20Stuffs\HBM\DataAnalysisVBA\Analysis.xlsm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G:\SkyDrive\My%20Stuffs\HBM\DataAnalysisVBA\Analysis.xlsm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G:\SkyDrive\My%20Stuffs\HBM\DataAnalysisVBA\Analysis.xlsm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G:\SkyDrive\My%20Stuffs\HBM\DataAnalysisVBA\Analysis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Trajectories - SD5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Manual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Sheet2!$B$2:$B$18</c:f>
              <c:numCache>
                <c:formatCode>General</c:formatCode>
                <c:ptCount val="17"/>
                <c:pt idx="0">
                  <c:v>114</c:v>
                </c:pt>
                <c:pt idx="1">
                  <c:v>120</c:v>
                </c:pt>
                <c:pt idx="2">
                  <c:v>128</c:v>
                </c:pt>
                <c:pt idx="3">
                  <c:v>134</c:v>
                </c:pt>
                <c:pt idx="4">
                  <c:v>146</c:v>
                </c:pt>
                <c:pt idx="5">
                  <c:v>154</c:v>
                </c:pt>
                <c:pt idx="6">
                  <c:v>159</c:v>
                </c:pt>
                <c:pt idx="7">
                  <c:v>164</c:v>
                </c:pt>
                <c:pt idx="8">
                  <c:v>166</c:v>
                </c:pt>
                <c:pt idx="9">
                  <c:v>169</c:v>
                </c:pt>
                <c:pt idx="10">
                  <c:v>167</c:v>
                </c:pt>
                <c:pt idx="11">
                  <c:v>167</c:v>
                </c:pt>
                <c:pt idx="12">
                  <c:v>169</c:v>
                </c:pt>
                <c:pt idx="13">
                  <c:v>167</c:v>
                </c:pt>
                <c:pt idx="14">
                  <c:v>162</c:v>
                </c:pt>
                <c:pt idx="15">
                  <c:v>151</c:v>
                </c:pt>
                <c:pt idx="16">
                  <c:v>140</c:v>
                </c:pt>
              </c:numCache>
            </c:numRef>
          </c:xVal>
          <c:yVal>
            <c:numRef>
              <c:f>Sheet2!$C$2:$C$18</c:f>
              <c:numCache>
                <c:formatCode>General</c:formatCode>
                <c:ptCount val="17"/>
                <c:pt idx="0">
                  <c:v>26</c:v>
                </c:pt>
                <c:pt idx="1">
                  <c:v>31</c:v>
                </c:pt>
                <c:pt idx="2">
                  <c:v>23</c:v>
                </c:pt>
                <c:pt idx="3">
                  <c:v>32</c:v>
                </c:pt>
                <c:pt idx="4">
                  <c:v>45</c:v>
                </c:pt>
                <c:pt idx="5">
                  <c:v>51</c:v>
                </c:pt>
                <c:pt idx="6">
                  <c:v>65</c:v>
                </c:pt>
                <c:pt idx="7">
                  <c:v>74</c:v>
                </c:pt>
                <c:pt idx="8">
                  <c:v>84</c:v>
                </c:pt>
                <c:pt idx="9">
                  <c:v>96</c:v>
                </c:pt>
                <c:pt idx="10">
                  <c:v>105</c:v>
                </c:pt>
                <c:pt idx="11">
                  <c:v>117</c:v>
                </c:pt>
                <c:pt idx="12">
                  <c:v>129</c:v>
                </c:pt>
                <c:pt idx="13">
                  <c:v>143</c:v>
                </c:pt>
                <c:pt idx="14">
                  <c:v>152</c:v>
                </c:pt>
                <c:pt idx="15">
                  <c:v>163</c:v>
                </c:pt>
                <c:pt idx="16">
                  <c:v>169</c:v>
                </c:pt>
              </c:numCache>
            </c:numRef>
          </c:yVal>
          <c:smooth val="0"/>
        </c:ser>
        <c:ser>
          <c:idx val="1"/>
          <c:order val="1"/>
          <c:tx>
            <c:v>MB2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Sheet2!$I$2:$I$23</c:f>
              <c:numCache>
                <c:formatCode>General</c:formatCode>
                <c:ptCount val="22"/>
                <c:pt idx="0">
                  <c:v>75</c:v>
                </c:pt>
                <c:pt idx="1">
                  <c:v>86</c:v>
                </c:pt>
                <c:pt idx="2">
                  <c:v>97</c:v>
                </c:pt>
                <c:pt idx="3">
                  <c:v>101</c:v>
                </c:pt>
                <c:pt idx="4">
                  <c:v>109</c:v>
                </c:pt>
                <c:pt idx="5">
                  <c:v>118</c:v>
                </c:pt>
                <c:pt idx="6">
                  <c:v>105</c:v>
                </c:pt>
                <c:pt idx="7">
                  <c:v>92</c:v>
                </c:pt>
                <c:pt idx="8">
                  <c:v>79</c:v>
                </c:pt>
                <c:pt idx="9">
                  <c:v>73</c:v>
                </c:pt>
                <c:pt idx="10">
                  <c:v>78</c:v>
                </c:pt>
                <c:pt idx="11">
                  <c:v>80</c:v>
                </c:pt>
                <c:pt idx="12">
                  <c:v>92</c:v>
                </c:pt>
                <c:pt idx="13">
                  <c:v>103</c:v>
                </c:pt>
                <c:pt idx="14">
                  <c:v>112</c:v>
                </c:pt>
                <c:pt idx="15">
                  <c:v>117</c:v>
                </c:pt>
                <c:pt idx="16">
                  <c:v>105</c:v>
                </c:pt>
                <c:pt idx="17">
                  <c:v>96</c:v>
                </c:pt>
                <c:pt idx="18">
                  <c:v>89</c:v>
                </c:pt>
                <c:pt idx="19">
                  <c:v>81</c:v>
                </c:pt>
                <c:pt idx="20">
                  <c:v>73</c:v>
                </c:pt>
                <c:pt idx="21">
                  <c:v>79</c:v>
                </c:pt>
              </c:numCache>
            </c:numRef>
          </c:xVal>
          <c:yVal>
            <c:numRef>
              <c:f>Sheet2!$J$2:$J$23</c:f>
              <c:numCache>
                <c:formatCode>General</c:formatCode>
                <c:ptCount val="22"/>
                <c:pt idx="0">
                  <c:v>59</c:v>
                </c:pt>
                <c:pt idx="1">
                  <c:v>54</c:v>
                </c:pt>
                <c:pt idx="2">
                  <c:v>57</c:v>
                </c:pt>
                <c:pt idx="3">
                  <c:v>62</c:v>
                </c:pt>
                <c:pt idx="4">
                  <c:v>61</c:v>
                </c:pt>
                <c:pt idx="5">
                  <c:v>59</c:v>
                </c:pt>
                <c:pt idx="6">
                  <c:v>55</c:v>
                </c:pt>
                <c:pt idx="7">
                  <c:v>65</c:v>
                </c:pt>
                <c:pt idx="8">
                  <c:v>70</c:v>
                </c:pt>
                <c:pt idx="9">
                  <c:v>72</c:v>
                </c:pt>
                <c:pt idx="10">
                  <c:v>78</c:v>
                </c:pt>
                <c:pt idx="11">
                  <c:v>85</c:v>
                </c:pt>
                <c:pt idx="12">
                  <c:v>84</c:v>
                </c:pt>
                <c:pt idx="13">
                  <c:v>75</c:v>
                </c:pt>
                <c:pt idx="14">
                  <c:v>85</c:v>
                </c:pt>
                <c:pt idx="15">
                  <c:v>95</c:v>
                </c:pt>
                <c:pt idx="16">
                  <c:v>95</c:v>
                </c:pt>
                <c:pt idx="17">
                  <c:v>97</c:v>
                </c:pt>
                <c:pt idx="18">
                  <c:v>93</c:v>
                </c:pt>
                <c:pt idx="19">
                  <c:v>96</c:v>
                </c:pt>
                <c:pt idx="20">
                  <c:v>87</c:v>
                </c:pt>
                <c:pt idx="21">
                  <c:v>73</c:v>
                </c:pt>
              </c:numCache>
            </c:numRef>
          </c:yVal>
          <c:smooth val="0"/>
        </c:ser>
        <c:ser>
          <c:idx val="2"/>
          <c:order val="2"/>
          <c:tx>
            <c:v>MB3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Sheet2!$P$2:$P$10</c:f>
              <c:numCache>
                <c:formatCode>General</c:formatCode>
                <c:ptCount val="9"/>
                <c:pt idx="0">
                  <c:v>24</c:v>
                </c:pt>
                <c:pt idx="1">
                  <c:v>24</c:v>
                </c:pt>
                <c:pt idx="2">
                  <c:v>22</c:v>
                </c:pt>
                <c:pt idx="3">
                  <c:v>24</c:v>
                </c:pt>
                <c:pt idx="4">
                  <c:v>25</c:v>
                </c:pt>
                <c:pt idx="5">
                  <c:v>31</c:v>
                </c:pt>
                <c:pt idx="6">
                  <c:v>27</c:v>
                </c:pt>
                <c:pt idx="7">
                  <c:v>35</c:v>
                </c:pt>
                <c:pt idx="8">
                  <c:v>25</c:v>
                </c:pt>
              </c:numCache>
            </c:numRef>
          </c:xVal>
          <c:yVal>
            <c:numRef>
              <c:f>Sheet2!$Q$2:$Q$10</c:f>
              <c:numCache>
                <c:formatCode>General</c:formatCode>
                <c:ptCount val="9"/>
                <c:pt idx="0">
                  <c:v>90</c:v>
                </c:pt>
                <c:pt idx="1">
                  <c:v>101</c:v>
                </c:pt>
                <c:pt idx="2">
                  <c:v>118</c:v>
                </c:pt>
                <c:pt idx="3">
                  <c:v>128</c:v>
                </c:pt>
                <c:pt idx="4">
                  <c:v>136</c:v>
                </c:pt>
                <c:pt idx="5">
                  <c:v>127</c:v>
                </c:pt>
                <c:pt idx="6">
                  <c:v>132</c:v>
                </c:pt>
                <c:pt idx="7">
                  <c:v>132</c:v>
                </c:pt>
                <c:pt idx="8">
                  <c:v>136</c:v>
                </c:pt>
              </c:numCache>
            </c:numRef>
          </c:yVal>
          <c:smooth val="0"/>
        </c:ser>
        <c:ser>
          <c:idx val="3"/>
          <c:order val="3"/>
          <c:tx>
            <c:v>MB4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Sheet2!$W$2:$W$18</c:f>
              <c:numCache>
                <c:formatCode>General</c:formatCode>
                <c:ptCount val="17"/>
                <c:pt idx="0">
                  <c:v>84</c:v>
                </c:pt>
                <c:pt idx="1">
                  <c:v>82</c:v>
                </c:pt>
                <c:pt idx="2">
                  <c:v>97</c:v>
                </c:pt>
                <c:pt idx="3">
                  <c:v>101</c:v>
                </c:pt>
                <c:pt idx="4">
                  <c:v>107</c:v>
                </c:pt>
                <c:pt idx="5">
                  <c:v>109</c:v>
                </c:pt>
                <c:pt idx="6">
                  <c:v>114</c:v>
                </c:pt>
                <c:pt idx="7">
                  <c:v>121</c:v>
                </c:pt>
                <c:pt idx="8">
                  <c:v>128</c:v>
                </c:pt>
                <c:pt idx="9">
                  <c:v>132</c:v>
                </c:pt>
                <c:pt idx="10">
                  <c:v>128</c:v>
                </c:pt>
                <c:pt idx="11">
                  <c:v>121</c:v>
                </c:pt>
                <c:pt idx="12">
                  <c:v>114</c:v>
                </c:pt>
                <c:pt idx="13">
                  <c:v>103</c:v>
                </c:pt>
                <c:pt idx="14">
                  <c:v>103</c:v>
                </c:pt>
                <c:pt idx="15">
                  <c:v>96</c:v>
                </c:pt>
                <c:pt idx="16">
                  <c:v>88</c:v>
                </c:pt>
              </c:numCache>
            </c:numRef>
          </c:xVal>
          <c:yVal>
            <c:numRef>
              <c:f>Sheet2!$X$2:$X$18</c:f>
              <c:numCache>
                <c:formatCode>General</c:formatCode>
                <c:ptCount val="17"/>
                <c:pt idx="0">
                  <c:v>100</c:v>
                </c:pt>
                <c:pt idx="1">
                  <c:v>111</c:v>
                </c:pt>
                <c:pt idx="2">
                  <c:v>112</c:v>
                </c:pt>
                <c:pt idx="3">
                  <c:v>118</c:v>
                </c:pt>
                <c:pt idx="4">
                  <c:v>123</c:v>
                </c:pt>
                <c:pt idx="5">
                  <c:v>131</c:v>
                </c:pt>
                <c:pt idx="6">
                  <c:v>141</c:v>
                </c:pt>
                <c:pt idx="7">
                  <c:v>144</c:v>
                </c:pt>
                <c:pt idx="8">
                  <c:v>150</c:v>
                </c:pt>
                <c:pt idx="9">
                  <c:v>158</c:v>
                </c:pt>
                <c:pt idx="10">
                  <c:v>164</c:v>
                </c:pt>
                <c:pt idx="11">
                  <c:v>157</c:v>
                </c:pt>
                <c:pt idx="12">
                  <c:v>161</c:v>
                </c:pt>
                <c:pt idx="13">
                  <c:v>167</c:v>
                </c:pt>
                <c:pt idx="14">
                  <c:v>159</c:v>
                </c:pt>
                <c:pt idx="15">
                  <c:v>155</c:v>
                </c:pt>
                <c:pt idx="16">
                  <c:v>152</c:v>
                </c:pt>
              </c:numCache>
            </c:numRef>
          </c:yVal>
          <c:smooth val="0"/>
        </c:ser>
        <c:ser>
          <c:idx val="4"/>
          <c:order val="4"/>
          <c:tx>
            <c:v>MB5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Sheet2!$AD$2:$AD$31</c:f>
              <c:numCache>
                <c:formatCode>General</c:formatCode>
                <c:ptCount val="30"/>
                <c:pt idx="0">
                  <c:v>75</c:v>
                </c:pt>
                <c:pt idx="1">
                  <c:v>83</c:v>
                </c:pt>
                <c:pt idx="2">
                  <c:v>92</c:v>
                </c:pt>
                <c:pt idx="3">
                  <c:v>87</c:v>
                </c:pt>
                <c:pt idx="4">
                  <c:v>81</c:v>
                </c:pt>
                <c:pt idx="5">
                  <c:v>81</c:v>
                </c:pt>
                <c:pt idx="6">
                  <c:v>72</c:v>
                </c:pt>
                <c:pt idx="7">
                  <c:v>71</c:v>
                </c:pt>
                <c:pt idx="8">
                  <c:v>62</c:v>
                </c:pt>
                <c:pt idx="9">
                  <c:v>49</c:v>
                </c:pt>
                <c:pt idx="10">
                  <c:v>48</c:v>
                </c:pt>
                <c:pt idx="11">
                  <c:v>50</c:v>
                </c:pt>
                <c:pt idx="12">
                  <c:v>51</c:v>
                </c:pt>
                <c:pt idx="13">
                  <c:v>59</c:v>
                </c:pt>
                <c:pt idx="14">
                  <c:v>67</c:v>
                </c:pt>
                <c:pt idx="15">
                  <c:v>80</c:v>
                </c:pt>
                <c:pt idx="16">
                  <c:v>90</c:v>
                </c:pt>
                <c:pt idx="17">
                  <c:v>100</c:v>
                </c:pt>
                <c:pt idx="18">
                  <c:v>110</c:v>
                </c:pt>
                <c:pt idx="19">
                  <c:v>121</c:v>
                </c:pt>
                <c:pt idx="20">
                  <c:v>128</c:v>
                </c:pt>
                <c:pt idx="21">
                  <c:v>131</c:v>
                </c:pt>
                <c:pt idx="22">
                  <c:v>130</c:v>
                </c:pt>
                <c:pt idx="23">
                  <c:v>129</c:v>
                </c:pt>
                <c:pt idx="24">
                  <c:v>128</c:v>
                </c:pt>
                <c:pt idx="25">
                  <c:v>119</c:v>
                </c:pt>
                <c:pt idx="26">
                  <c:v>111</c:v>
                </c:pt>
                <c:pt idx="27">
                  <c:v>98</c:v>
                </c:pt>
                <c:pt idx="28">
                  <c:v>92</c:v>
                </c:pt>
                <c:pt idx="29">
                  <c:v>85</c:v>
                </c:pt>
              </c:numCache>
            </c:numRef>
          </c:xVal>
          <c:yVal>
            <c:numRef>
              <c:f>Sheet2!$AE$2:$AE$31</c:f>
              <c:numCache>
                <c:formatCode>General</c:formatCode>
                <c:ptCount val="30"/>
                <c:pt idx="0">
                  <c:v>158</c:v>
                </c:pt>
                <c:pt idx="1">
                  <c:v>160</c:v>
                </c:pt>
                <c:pt idx="2">
                  <c:v>164</c:v>
                </c:pt>
                <c:pt idx="3">
                  <c:v>161</c:v>
                </c:pt>
                <c:pt idx="4">
                  <c:v>170</c:v>
                </c:pt>
                <c:pt idx="5">
                  <c:v>161</c:v>
                </c:pt>
                <c:pt idx="6">
                  <c:v>140</c:v>
                </c:pt>
                <c:pt idx="7">
                  <c:v>139</c:v>
                </c:pt>
                <c:pt idx="8">
                  <c:v>126</c:v>
                </c:pt>
                <c:pt idx="9">
                  <c:v>107</c:v>
                </c:pt>
                <c:pt idx="10">
                  <c:v>99</c:v>
                </c:pt>
                <c:pt idx="11">
                  <c:v>89</c:v>
                </c:pt>
                <c:pt idx="12">
                  <c:v>79</c:v>
                </c:pt>
                <c:pt idx="13">
                  <c:v>75</c:v>
                </c:pt>
                <c:pt idx="14">
                  <c:v>71</c:v>
                </c:pt>
                <c:pt idx="15">
                  <c:v>65</c:v>
                </c:pt>
                <c:pt idx="16">
                  <c:v>59</c:v>
                </c:pt>
                <c:pt idx="17">
                  <c:v>62</c:v>
                </c:pt>
                <c:pt idx="18">
                  <c:v>62</c:v>
                </c:pt>
                <c:pt idx="19">
                  <c:v>66</c:v>
                </c:pt>
                <c:pt idx="20">
                  <c:v>71</c:v>
                </c:pt>
                <c:pt idx="21">
                  <c:v>76</c:v>
                </c:pt>
                <c:pt idx="22">
                  <c:v>85</c:v>
                </c:pt>
                <c:pt idx="23">
                  <c:v>93</c:v>
                </c:pt>
                <c:pt idx="24">
                  <c:v>97</c:v>
                </c:pt>
                <c:pt idx="25">
                  <c:v>111</c:v>
                </c:pt>
                <c:pt idx="26">
                  <c:v>121</c:v>
                </c:pt>
                <c:pt idx="27">
                  <c:v>126</c:v>
                </c:pt>
                <c:pt idx="28">
                  <c:v>128</c:v>
                </c:pt>
                <c:pt idx="29">
                  <c:v>124</c:v>
                </c:pt>
              </c:numCache>
            </c:numRef>
          </c:yVal>
          <c:smooth val="0"/>
        </c:ser>
        <c:ser>
          <c:idx val="5"/>
          <c:order val="5"/>
          <c:tx>
            <c:v>Software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5"/>
              <c:spPr>
                <a:solidFill>
                  <a:schemeClr val="tx1"/>
                </a:solidFill>
              </c:spPr>
            </c:marker>
            <c:bubble3D val="0"/>
          </c:dPt>
          <c:dPt>
            <c:idx val="16"/>
            <c:marker>
              <c:symbol val="diamond"/>
              <c:size val="5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layout>
                <c:manualLayout>
                  <c:x val="-2.9914529914529916E-2"/>
                  <c:y val="-2.777777777777777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dLbl>
              <c:idx val="10"/>
              <c:delete val="1"/>
            </c:dLbl>
            <c:dLbl>
              <c:idx val="11"/>
              <c:delete val="1"/>
            </c:dLbl>
            <c:dLbl>
              <c:idx val="12"/>
              <c:delete val="1"/>
            </c:dLbl>
            <c:dLbl>
              <c:idx val="13"/>
              <c:delete val="1"/>
            </c:dLbl>
            <c:dLbl>
              <c:idx val="14"/>
              <c:delete val="1"/>
            </c:dLbl>
            <c:dLbl>
              <c:idx val="15"/>
              <c:delete val="1"/>
            </c:dLbl>
            <c:dLbl>
              <c:idx val="16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Sheet2!$D$2:$D$18</c:f>
              <c:numCache>
                <c:formatCode>General</c:formatCode>
                <c:ptCount val="17"/>
                <c:pt idx="0">
                  <c:v>115</c:v>
                </c:pt>
                <c:pt idx="1">
                  <c:v>121</c:v>
                </c:pt>
                <c:pt idx="2">
                  <c:v>127</c:v>
                </c:pt>
                <c:pt idx="3">
                  <c:v>133</c:v>
                </c:pt>
                <c:pt idx="4">
                  <c:v>143</c:v>
                </c:pt>
                <c:pt idx="5">
                  <c:v>151</c:v>
                </c:pt>
                <c:pt idx="6">
                  <c:v>158</c:v>
                </c:pt>
                <c:pt idx="7">
                  <c:v>161</c:v>
                </c:pt>
                <c:pt idx="8">
                  <c:v>165</c:v>
                </c:pt>
                <c:pt idx="9">
                  <c:v>167</c:v>
                </c:pt>
                <c:pt idx="10">
                  <c:v>167</c:v>
                </c:pt>
                <c:pt idx="11">
                  <c:v>166</c:v>
                </c:pt>
                <c:pt idx="12">
                  <c:v>165</c:v>
                </c:pt>
                <c:pt idx="13">
                  <c:v>163</c:v>
                </c:pt>
                <c:pt idx="14">
                  <c:v>162</c:v>
                </c:pt>
                <c:pt idx="15">
                  <c:v>149</c:v>
                </c:pt>
                <c:pt idx="16">
                  <c:v>142</c:v>
                </c:pt>
              </c:numCache>
            </c:numRef>
          </c:xVal>
          <c:yVal>
            <c:numRef>
              <c:f>Sheet2!$E$2:$E$18</c:f>
              <c:numCache>
                <c:formatCode>General</c:formatCode>
                <c:ptCount val="17"/>
                <c:pt idx="0">
                  <c:v>26</c:v>
                </c:pt>
                <c:pt idx="1">
                  <c:v>32</c:v>
                </c:pt>
                <c:pt idx="2">
                  <c:v>24</c:v>
                </c:pt>
                <c:pt idx="3">
                  <c:v>31</c:v>
                </c:pt>
                <c:pt idx="4">
                  <c:v>44</c:v>
                </c:pt>
                <c:pt idx="5">
                  <c:v>50</c:v>
                </c:pt>
                <c:pt idx="6">
                  <c:v>65</c:v>
                </c:pt>
                <c:pt idx="7">
                  <c:v>74</c:v>
                </c:pt>
                <c:pt idx="8">
                  <c:v>87</c:v>
                </c:pt>
                <c:pt idx="9">
                  <c:v>95</c:v>
                </c:pt>
                <c:pt idx="10">
                  <c:v>104</c:v>
                </c:pt>
                <c:pt idx="11">
                  <c:v>120</c:v>
                </c:pt>
                <c:pt idx="12">
                  <c:v>128</c:v>
                </c:pt>
                <c:pt idx="13">
                  <c:v>143</c:v>
                </c:pt>
                <c:pt idx="14">
                  <c:v>152</c:v>
                </c:pt>
                <c:pt idx="15">
                  <c:v>162</c:v>
                </c:pt>
                <c:pt idx="16">
                  <c:v>168</c:v>
                </c:pt>
              </c:numCache>
            </c:numRef>
          </c:yVal>
          <c:smooth val="0"/>
        </c:ser>
        <c:ser>
          <c:idx val="6"/>
          <c:order val="6"/>
          <c:tx>
            <c:v>SB2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5"/>
              <c:spPr>
                <a:solidFill>
                  <a:schemeClr val="tx1"/>
                </a:solidFill>
              </c:spPr>
            </c:marker>
            <c:bubble3D val="0"/>
          </c:dPt>
          <c:dPt>
            <c:idx val="10"/>
            <c:marker>
              <c:symbol val="diamond"/>
              <c:size val="5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layout>
                <c:manualLayout>
                  <c:x val="-4.2735210983242518E-2"/>
                  <c:y val="-3.0864197530864196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dLbl>
              <c:idx val="10"/>
              <c:delete val="1"/>
            </c:dLbl>
            <c:dLbl>
              <c:idx val="11"/>
              <c:delete val="1"/>
            </c:dLbl>
            <c:dLbl>
              <c:idx val="12"/>
              <c:delete val="1"/>
            </c:dLbl>
            <c:dLbl>
              <c:idx val="13"/>
              <c:delete val="1"/>
            </c:dLbl>
            <c:dLbl>
              <c:idx val="14"/>
              <c:delete val="1"/>
            </c:dLbl>
            <c:dLbl>
              <c:idx val="15"/>
              <c:delete val="1"/>
            </c:dLbl>
            <c:dLbl>
              <c:idx val="16"/>
              <c:delete val="1"/>
            </c:dLbl>
            <c:dLbl>
              <c:idx val="17"/>
              <c:delete val="1"/>
            </c:dLbl>
            <c:dLbl>
              <c:idx val="18"/>
              <c:delete val="1"/>
            </c:dLbl>
            <c:dLbl>
              <c:idx val="19"/>
              <c:delete val="1"/>
            </c:dLbl>
            <c:dLbl>
              <c:idx val="20"/>
              <c:delete val="1"/>
            </c:dLbl>
            <c:dLbl>
              <c:idx val="21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Sheet2!$K$2:$K$23</c:f>
              <c:numCache>
                <c:formatCode>General</c:formatCode>
                <c:ptCount val="22"/>
                <c:pt idx="0">
                  <c:v>71</c:v>
                </c:pt>
                <c:pt idx="1">
                  <c:v>84</c:v>
                </c:pt>
                <c:pt idx="2">
                  <c:v>92</c:v>
                </c:pt>
                <c:pt idx="3">
                  <c:v>99</c:v>
                </c:pt>
                <c:pt idx="4">
                  <c:v>108</c:v>
                </c:pt>
                <c:pt idx="5">
                  <c:v>116</c:v>
                </c:pt>
                <c:pt idx="6">
                  <c:v>104</c:v>
                </c:pt>
                <c:pt idx="7">
                  <c:v>90</c:v>
                </c:pt>
                <c:pt idx="8">
                  <c:v>82</c:v>
                </c:pt>
                <c:pt idx="9">
                  <c:v>74</c:v>
                </c:pt>
                <c:pt idx="10">
                  <c:v>80</c:v>
                </c:pt>
                <c:pt idx="11">
                  <c:v>83</c:v>
                </c:pt>
                <c:pt idx="12">
                  <c:v>92</c:v>
                </c:pt>
                <c:pt idx="13">
                  <c:v>102</c:v>
                </c:pt>
                <c:pt idx="14">
                  <c:v>108</c:v>
                </c:pt>
                <c:pt idx="15">
                  <c:v>114</c:v>
                </c:pt>
                <c:pt idx="16">
                  <c:v>106</c:v>
                </c:pt>
                <c:pt idx="17">
                  <c:v>98</c:v>
                </c:pt>
                <c:pt idx="18">
                  <c:v>89</c:v>
                </c:pt>
                <c:pt idx="19">
                  <c:v>81</c:v>
                </c:pt>
                <c:pt idx="20">
                  <c:v>75</c:v>
                </c:pt>
                <c:pt idx="21">
                  <c:v>79</c:v>
                </c:pt>
              </c:numCache>
            </c:numRef>
          </c:xVal>
          <c:yVal>
            <c:numRef>
              <c:f>Sheet2!$L$2:$L$23</c:f>
              <c:numCache>
                <c:formatCode>General</c:formatCode>
                <c:ptCount val="22"/>
                <c:pt idx="0">
                  <c:v>56</c:v>
                </c:pt>
                <c:pt idx="1">
                  <c:v>56</c:v>
                </c:pt>
                <c:pt idx="2">
                  <c:v>58</c:v>
                </c:pt>
                <c:pt idx="3">
                  <c:v>63</c:v>
                </c:pt>
                <c:pt idx="4">
                  <c:v>63</c:v>
                </c:pt>
                <c:pt idx="5">
                  <c:v>60</c:v>
                </c:pt>
                <c:pt idx="6">
                  <c:v>57</c:v>
                </c:pt>
                <c:pt idx="7">
                  <c:v>62</c:v>
                </c:pt>
                <c:pt idx="8">
                  <c:v>67</c:v>
                </c:pt>
                <c:pt idx="9">
                  <c:v>72</c:v>
                </c:pt>
                <c:pt idx="10">
                  <c:v>78</c:v>
                </c:pt>
                <c:pt idx="11">
                  <c:v>85</c:v>
                </c:pt>
                <c:pt idx="12">
                  <c:v>83</c:v>
                </c:pt>
                <c:pt idx="13">
                  <c:v>79</c:v>
                </c:pt>
                <c:pt idx="14">
                  <c:v>87</c:v>
                </c:pt>
                <c:pt idx="15">
                  <c:v>93</c:v>
                </c:pt>
                <c:pt idx="16">
                  <c:v>89</c:v>
                </c:pt>
                <c:pt idx="17">
                  <c:v>93</c:v>
                </c:pt>
                <c:pt idx="18">
                  <c:v>92</c:v>
                </c:pt>
                <c:pt idx="19">
                  <c:v>94</c:v>
                </c:pt>
                <c:pt idx="20">
                  <c:v>87</c:v>
                </c:pt>
                <c:pt idx="21">
                  <c:v>79</c:v>
                </c:pt>
              </c:numCache>
            </c:numRef>
          </c:yVal>
          <c:smooth val="0"/>
        </c:ser>
        <c:ser>
          <c:idx val="7"/>
          <c:order val="7"/>
          <c:tx>
            <c:v>SB3</c:v>
          </c:tx>
          <c:spPr>
            <a:ln w="19050">
              <a:solidFill>
                <a:schemeClr val="tx1"/>
              </a:solidFill>
              <a:headEnd type="none"/>
              <a:tailEnd type="none"/>
            </a:ln>
          </c:spPr>
          <c:marker>
            <c:symbol val="none"/>
          </c:marker>
          <c:dPt>
            <c:idx val="0"/>
            <c:marker>
              <c:symbol val="circle"/>
              <c:size val="5"/>
              <c:spPr>
                <a:solidFill>
                  <a:schemeClr val="tx1"/>
                </a:solidFill>
              </c:spPr>
            </c:marker>
            <c:bubble3D val="0"/>
          </c:dPt>
          <c:dPt>
            <c:idx val="8"/>
            <c:marker>
              <c:symbol val="diamond"/>
              <c:size val="5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layout>
                <c:manualLayout>
                  <c:x val="-2.1367521367521368E-2"/>
                  <c:y val="-3.086419753086419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Sheet2!$R$2:$R$10</c:f>
              <c:numCache>
                <c:formatCode>General</c:formatCode>
                <c:ptCount val="9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24</c:v>
                </c:pt>
                <c:pt idx="4">
                  <c:v>25</c:v>
                </c:pt>
                <c:pt idx="5">
                  <c:v>30</c:v>
                </c:pt>
                <c:pt idx="6">
                  <c:v>22</c:v>
                </c:pt>
                <c:pt idx="7">
                  <c:v>33</c:v>
                </c:pt>
                <c:pt idx="8">
                  <c:v>26</c:v>
                </c:pt>
              </c:numCache>
            </c:numRef>
          </c:xVal>
          <c:yVal>
            <c:numRef>
              <c:f>Sheet2!$S$2:$S$10</c:f>
              <c:numCache>
                <c:formatCode>General</c:formatCode>
                <c:ptCount val="9"/>
                <c:pt idx="0">
                  <c:v>90</c:v>
                </c:pt>
                <c:pt idx="1">
                  <c:v>100</c:v>
                </c:pt>
                <c:pt idx="2">
                  <c:v>119</c:v>
                </c:pt>
                <c:pt idx="3">
                  <c:v>128</c:v>
                </c:pt>
                <c:pt idx="4">
                  <c:v>137</c:v>
                </c:pt>
                <c:pt idx="5">
                  <c:v>130</c:v>
                </c:pt>
                <c:pt idx="6">
                  <c:v>134</c:v>
                </c:pt>
                <c:pt idx="7">
                  <c:v>133</c:v>
                </c:pt>
                <c:pt idx="8">
                  <c:v>140</c:v>
                </c:pt>
              </c:numCache>
            </c:numRef>
          </c:yVal>
          <c:smooth val="0"/>
        </c:ser>
        <c:ser>
          <c:idx val="8"/>
          <c:order val="8"/>
          <c:tx>
            <c:v>SB4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5"/>
              <c:spPr>
                <a:solidFill>
                  <a:schemeClr val="tx1"/>
                </a:solidFill>
              </c:spPr>
            </c:marker>
            <c:bubble3D val="0"/>
          </c:dPt>
          <c:dPt>
            <c:idx val="16"/>
            <c:marker>
              <c:symbol val="diamond"/>
              <c:size val="5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layout>
                <c:manualLayout>
                  <c:x val="-8.5470085470085479E-3"/>
                  <c:y val="1.234567901234567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dLbl>
              <c:idx val="10"/>
              <c:delete val="1"/>
            </c:dLbl>
            <c:dLbl>
              <c:idx val="11"/>
              <c:delete val="1"/>
            </c:dLbl>
            <c:dLbl>
              <c:idx val="12"/>
              <c:delete val="1"/>
            </c:dLbl>
            <c:dLbl>
              <c:idx val="13"/>
              <c:delete val="1"/>
            </c:dLbl>
            <c:dLbl>
              <c:idx val="14"/>
              <c:delete val="1"/>
            </c:dLbl>
            <c:dLbl>
              <c:idx val="15"/>
              <c:delete val="1"/>
            </c:dLbl>
            <c:dLbl>
              <c:idx val="16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Sheet2!$Y$2:$Y$18</c:f>
              <c:numCache>
                <c:formatCode>General</c:formatCode>
                <c:ptCount val="17"/>
                <c:pt idx="0">
                  <c:v>85</c:v>
                </c:pt>
                <c:pt idx="1">
                  <c:v>82</c:v>
                </c:pt>
                <c:pt idx="2">
                  <c:v>94</c:v>
                </c:pt>
                <c:pt idx="3">
                  <c:v>99</c:v>
                </c:pt>
                <c:pt idx="4">
                  <c:v>105</c:v>
                </c:pt>
                <c:pt idx="5">
                  <c:v>107</c:v>
                </c:pt>
                <c:pt idx="6">
                  <c:v>111</c:v>
                </c:pt>
                <c:pt idx="7">
                  <c:v>119</c:v>
                </c:pt>
                <c:pt idx="8">
                  <c:v>126</c:v>
                </c:pt>
                <c:pt idx="9">
                  <c:v>129</c:v>
                </c:pt>
                <c:pt idx="10">
                  <c:v>127</c:v>
                </c:pt>
                <c:pt idx="11">
                  <c:v>120</c:v>
                </c:pt>
                <c:pt idx="12">
                  <c:v>113</c:v>
                </c:pt>
                <c:pt idx="13">
                  <c:v>104</c:v>
                </c:pt>
                <c:pt idx="14">
                  <c:v>105</c:v>
                </c:pt>
                <c:pt idx="15">
                  <c:v>95</c:v>
                </c:pt>
                <c:pt idx="16">
                  <c:v>87</c:v>
                </c:pt>
              </c:numCache>
            </c:numRef>
          </c:xVal>
          <c:yVal>
            <c:numRef>
              <c:f>Sheet2!$Z$2:$Z$18</c:f>
              <c:numCache>
                <c:formatCode>General</c:formatCode>
                <c:ptCount val="17"/>
                <c:pt idx="0">
                  <c:v>98</c:v>
                </c:pt>
                <c:pt idx="1">
                  <c:v>107</c:v>
                </c:pt>
                <c:pt idx="2">
                  <c:v>109</c:v>
                </c:pt>
                <c:pt idx="3">
                  <c:v>116</c:v>
                </c:pt>
                <c:pt idx="4">
                  <c:v>124</c:v>
                </c:pt>
                <c:pt idx="5">
                  <c:v>132</c:v>
                </c:pt>
                <c:pt idx="6">
                  <c:v>140</c:v>
                </c:pt>
                <c:pt idx="7">
                  <c:v>144</c:v>
                </c:pt>
                <c:pt idx="8">
                  <c:v>149</c:v>
                </c:pt>
                <c:pt idx="9">
                  <c:v>158</c:v>
                </c:pt>
                <c:pt idx="10">
                  <c:v>166</c:v>
                </c:pt>
                <c:pt idx="11">
                  <c:v>160</c:v>
                </c:pt>
                <c:pt idx="12">
                  <c:v>164</c:v>
                </c:pt>
                <c:pt idx="13">
                  <c:v>168</c:v>
                </c:pt>
                <c:pt idx="14">
                  <c:v>160</c:v>
                </c:pt>
                <c:pt idx="15">
                  <c:v>155</c:v>
                </c:pt>
                <c:pt idx="16">
                  <c:v>152</c:v>
                </c:pt>
              </c:numCache>
            </c:numRef>
          </c:yVal>
          <c:smooth val="0"/>
        </c:ser>
        <c:ser>
          <c:idx val="9"/>
          <c:order val="9"/>
          <c:tx>
            <c:v>SB5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5"/>
              <c:spPr>
                <a:solidFill>
                  <a:schemeClr val="tx1"/>
                </a:solidFill>
              </c:spPr>
            </c:marker>
            <c:bubble3D val="0"/>
          </c:dPt>
          <c:dPt>
            <c:idx val="29"/>
            <c:marker>
              <c:symbol val="diamond"/>
              <c:size val="5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layout>
                <c:manualLayout>
                  <c:x val="-4.0598458846490382E-2"/>
                  <c:y val="2.4691358024691357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dLbl>
              <c:idx val="10"/>
              <c:delete val="1"/>
            </c:dLbl>
            <c:dLbl>
              <c:idx val="11"/>
              <c:delete val="1"/>
            </c:dLbl>
            <c:dLbl>
              <c:idx val="12"/>
              <c:delete val="1"/>
            </c:dLbl>
            <c:dLbl>
              <c:idx val="13"/>
              <c:delete val="1"/>
            </c:dLbl>
            <c:dLbl>
              <c:idx val="14"/>
              <c:delete val="1"/>
            </c:dLbl>
            <c:dLbl>
              <c:idx val="15"/>
              <c:delete val="1"/>
            </c:dLbl>
            <c:dLbl>
              <c:idx val="16"/>
              <c:delete val="1"/>
            </c:dLbl>
            <c:dLbl>
              <c:idx val="17"/>
              <c:delete val="1"/>
            </c:dLbl>
            <c:dLbl>
              <c:idx val="18"/>
              <c:delete val="1"/>
            </c:dLbl>
            <c:dLbl>
              <c:idx val="19"/>
              <c:delete val="1"/>
            </c:dLbl>
            <c:dLbl>
              <c:idx val="20"/>
              <c:delete val="1"/>
            </c:dLbl>
            <c:dLbl>
              <c:idx val="21"/>
              <c:delete val="1"/>
            </c:dLbl>
            <c:dLbl>
              <c:idx val="22"/>
              <c:delete val="1"/>
            </c:dLbl>
            <c:dLbl>
              <c:idx val="23"/>
              <c:delete val="1"/>
            </c:dLbl>
            <c:dLbl>
              <c:idx val="24"/>
              <c:delete val="1"/>
            </c:dLbl>
            <c:dLbl>
              <c:idx val="25"/>
              <c:delete val="1"/>
            </c:dLbl>
            <c:dLbl>
              <c:idx val="26"/>
              <c:delete val="1"/>
            </c:dLbl>
            <c:dLbl>
              <c:idx val="27"/>
              <c:delete val="1"/>
            </c:dLbl>
            <c:dLbl>
              <c:idx val="28"/>
              <c:delete val="1"/>
            </c:dLbl>
            <c:dLbl>
              <c:idx val="29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Sheet2!$AF$2:$AF$31</c:f>
              <c:numCache>
                <c:formatCode>General</c:formatCode>
                <c:ptCount val="30"/>
                <c:pt idx="0">
                  <c:v>75</c:v>
                </c:pt>
                <c:pt idx="1">
                  <c:v>79</c:v>
                </c:pt>
                <c:pt idx="2">
                  <c:v>90</c:v>
                </c:pt>
                <c:pt idx="3">
                  <c:v>84</c:v>
                </c:pt>
                <c:pt idx="4">
                  <c:v>82</c:v>
                </c:pt>
                <c:pt idx="5">
                  <c:v>79</c:v>
                </c:pt>
                <c:pt idx="6">
                  <c:v>74</c:v>
                </c:pt>
                <c:pt idx="7">
                  <c:v>69</c:v>
                </c:pt>
                <c:pt idx="8">
                  <c:v>61</c:v>
                </c:pt>
                <c:pt idx="9">
                  <c:v>52</c:v>
                </c:pt>
                <c:pt idx="10">
                  <c:v>48</c:v>
                </c:pt>
                <c:pt idx="11">
                  <c:v>47</c:v>
                </c:pt>
                <c:pt idx="12">
                  <c:v>48</c:v>
                </c:pt>
                <c:pt idx="13">
                  <c:v>56</c:v>
                </c:pt>
                <c:pt idx="14">
                  <c:v>64</c:v>
                </c:pt>
                <c:pt idx="15">
                  <c:v>78</c:v>
                </c:pt>
                <c:pt idx="16">
                  <c:v>88</c:v>
                </c:pt>
                <c:pt idx="17">
                  <c:v>98</c:v>
                </c:pt>
                <c:pt idx="18">
                  <c:v>106</c:v>
                </c:pt>
                <c:pt idx="19">
                  <c:v>115</c:v>
                </c:pt>
                <c:pt idx="20">
                  <c:v>122</c:v>
                </c:pt>
                <c:pt idx="21">
                  <c:v>127</c:v>
                </c:pt>
                <c:pt idx="22">
                  <c:v>128</c:v>
                </c:pt>
                <c:pt idx="23">
                  <c:v>128</c:v>
                </c:pt>
                <c:pt idx="24">
                  <c:v>127</c:v>
                </c:pt>
                <c:pt idx="25">
                  <c:v>117</c:v>
                </c:pt>
                <c:pt idx="26">
                  <c:v>110</c:v>
                </c:pt>
                <c:pt idx="27">
                  <c:v>97</c:v>
                </c:pt>
                <c:pt idx="28">
                  <c:v>90</c:v>
                </c:pt>
                <c:pt idx="29">
                  <c:v>85</c:v>
                </c:pt>
              </c:numCache>
            </c:numRef>
          </c:xVal>
          <c:yVal>
            <c:numRef>
              <c:f>Sheet2!$AG$2:$AG$31</c:f>
              <c:numCache>
                <c:formatCode>General</c:formatCode>
                <c:ptCount val="30"/>
                <c:pt idx="0">
                  <c:v>157</c:v>
                </c:pt>
                <c:pt idx="1">
                  <c:v>165</c:v>
                </c:pt>
                <c:pt idx="2">
                  <c:v>169</c:v>
                </c:pt>
                <c:pt idx="3">
                  <c:v>162</c:v>
                </c:pt>
                <c:pt idx="4">
                  <c:v>170</c:v>
                </c:pt>
                <c:pt idx="5">
                  <c:v>160</c:v>
                </c:pt>
                <c:pt idx="6">
                  <c:v>152</c:v>
                </c:pt>
                <c:pt idx="7">
                  <c:v>138</c:v>
                </c:pt>
                <c:pt idx="8">
                  <c:v>122</c:v>
                </c:pt>
                <c:pt idx="9">
                  <c:v>112</c:v>
                </c:pt>
                <c:pt idx="10">
                  <c:v>101</c:v>
                </c:pt>
                <c:pt idx="11">
                  <c:v>91</c:v>
                </c:pt>
                <c:pt idx="12">
                  <c:v>83</c:v>
                </c:pt>
                <c:pt idx="13">
                  <c:v>79</c:v>
                </c:pt>
                <c:pt idx="14">
                  <c:v>73</c:v>
                </c:pt>
                <c:pt idx="15">
                  <c:v>65</c:v>
                </c:pt>
                <c:pt idx="16">
                  <c:v>61</c:v>
                </c:pt>
                <c:pt idx="17">
                  <c:v>61</c:v>
                </c:pt>
                <c:pt idx="18">
                  <c:v>62</c:v>
                </c:pt>
                <c:pt idx="19">
                  <c:v>63</c:v>
                </c:pt>
                <c:pt idx="20">
                  <c:v>67</c:v>
                </c:pt>
                <c:pt idx="21">
                  <c:v>74</c:v>
                </c:pt>
                <c:pt idx="22">
                  <c:v>84</c:v>
                </c:pt>
                <c:pt idx="23">
                  <c:v>92</c:v>
                </c:pt>
                <c:pt idx="24">
                  <c:v>101</c:v>
                </c:pt>
                <c:pt idx="25">
                  <c:v>109</c:v>
                </c:pt>
                <c:pt idx="26">
                  <c:v>116</c:v>
                </c:pt>
                <c:pt idx="27">
                  <c:v>125</c:v>
                </c:pt>
                <c:pt idx="28">
                  <c:v>130</c:v>
                </c:pt>
                <c:pt idx="29">
                  <c:v>123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445120"/>
        <c:axId val="115488256"/>
      </c:scatterChart>
      <c:valAx>
        <c:axId val="115445120"/>
        <c:scaling>
          <c:orientation val="minMax"/>
          <c:max val="200"/>
        </c:scaling>
        <c:delete val="0"/>
        <c:axPos val="t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Abscissa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15488256"/>
        <c:crosses val="autoZero"/>
        <c:crossBetween val="midCat"/>
        <c:majorUnit val="20"/>
      </c:valAx>
      <c:valAx>
        <c:axId val="115488256"/>
        <c:scaling>
          <c:orientation val="maxMin"/>
          <c:max val="2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Ordinate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15445120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/>
      <c:overlay val="0"/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Trajectories</a:t>
            </a:r>
            <a:r>
              <a:rPr lang="en-US" baseline="0"/>
              <a:t> - SD10</a:t>
            </a:r>
            <a:endParaRPr lang="en-US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108082643515714"/>
          <c:y val="0.20586930105958978"/>
          <c:w val="0.68669678309442084"/>
          <c:h val="0.74134514435695553"/>
        </c:manualLayout>
      </c:layout>
      <c:scatterChart>
        <c:scatterStyle val="lineMarker"/>
        <c:varyColors val="0"/>
        <c:ser>
          <c:idx val="0"/>
          <c:order val="0"/>
          <c:tx>
            <c:v>Manual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Sheet2!$B$2:$B$10</c:f>
              <c:numCache>
                <c:formatCode>General</c:formatCode>
                <c:ptCount val="9"/>
                <c:pt idx="0">
                  <c:v>79</c:v>
                </c:pt>
                <c:pt idx="1">
                  <c:v>77</c:v>
                </c:pt>
                <c:pt idx="2">
                  <c:v>67</c:v>
                </c:pt>
                <c:pt idx="3">
                  <c:v>66</c:v>
                </c:pt>
                <c:pt idx="4">
                  <c:v>61</c:v>
                </c:pt>
                <c:pt idx="5">
                  <c:v>62</c:v>
                </c:pt>
                <c:pt idx="6">
                  <c:v>67</c:v>
                </c:pt>
                <c:pt idx="7">
                  <c:v>70</c:v>
                </c:pt>
                <c:pt idx="8">
                  <c:v>79</c:v>
                </c:pt>
              </c:numCache>
            </c:numRef>
          </c:xVal>
          <c:yVal>
            <c:numRef>
              <c:f>Sheet2!$C$2:$C$10</c:f>
              <c:numCache>
                <c:formatCode>General</c:formatCode>
                <c:ptCount val="9"/>
                <c:pt idx="0">
                  <c:v>29</c:v>
                </c:pt>
                <c:pt idx="1">
                  <c:v>30</c:v>
                </c:pt>
                <c:pt idx="2">
                  <c:v>34</c:v>
                </c:pt>
                <c:pt idx="3">
                  <c:v>54</c:v>
                </c:pt>
                <c:pt idx="4">
                  <c:v>61</c:v>
                </c:pt>
                <c:pt idx="5">
                  <c:v>70</c:v>
                </c:pt>
                <c:pt idx="6">
                  <c:v>86</c:v>
                </c:pt>
                <c:pt idx="7">
                  <c:v>97</c:v>
                </c:pt>
                <c:pt idx="8">
                  <c:v>100</c:v>
                </c:pt>
              </c:numCache>
            </c:numRef>
          </c:yVal>
          <c:smooth val="0"/>
        </c:ser>
        <c:ser>
          <c:idx val="1"/>
          <c:order val="1"/>
          <c:tx>
            <c:v>MB2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Sheet2!$I$2:$I$7</c:f>
              <c:numCache>
                <c:formatCode>General</c:formatCode>
                <c:ptCount val="6"/>
                <c:pt idx="0">
                  <c:v>167</c:v>
                </c:pt>
                <c:pt idx="1">
                  <c:v>165</c:v>
                </c:pt>
                <c:pt idx="2">
                  <c:v>156</c:v>
                </c:pt>
                <c:pt idx="3">
                  <c:v>144</c:v>
                </c:pt>
                <c:pt idx="4">
                  <c:v>125</c:v>
                </c:pt>
                <c:pt idx="5">
                  <c:v>117</c:v>
                </c:pt>
              </c:numCache>
            </c:numRef>
          </c:xVal>
          <c:yVal>
            <c:numRef>
              <c:f>Sheet2!$J$2:$J$7</c:f>
              <c:numCache>
                <c:formatCode>General</c:formatCode>
                <c:ptCount val="6"/>
                <c:pt idx="0">
                  <c:v>90</c:v>
                </c:pt>
                <c:pt idx="1">
                  <c:v>82</c:v>
                </c:pt>
                <c:pt idx="2">
                  <c:v>90</c:v>
                </c:pt>
                <c:pt idx="3">
                  <c:v>92</c:v>
                </c:pt>
                <c:pt idx="4">
                  <c:v>100</c:v>
                </c:pt>
                <c:pt idx="5">
                  <c:v>102</c:v>
                </c:pt>
              </c:numCache>
            </c:numRef>
          </c:yVal>
          <c:smooth val="0"/>
        </c:ser>
        <c:ser>
          <c:idx val="2"/>
          <c:order val="2"/>
          <c:tx>
            <c:v>MB3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Sheet2!$P$2:$P$26</c:f>
              <c:numCache>
                <c:formatCode>General</c:formatCode>
                <c:ptCount val="25"/>
                <c:pt idx="0">
                  <c:v>114</c:v>
                </c:pt>
                <c:pt idx="1">
                  <c:v>106</c:v>
                </c:pt>
                <c:pt idx="2">
                  <c:v>109</c:v>
                </c:pt>
                <c:pt idx="3">
                  <c:v>120</c:v>
                </c:pt>
                <c:pt idx="4">
                  <c:v>127</c:v>
                </c:pt>
                <c:pt idx="5">
                  <c:v>132</c:v>
                </c:pt>
                <c:pt idx="6">
                  <c:v>131</c:v>
                </c:pt>
                <c:pt idx="7">
                  <c:v>120</c:v>
                </c:pt>
                <c:pt idx="8">
                  <c:v>116</c:v>
                </c:pt>
                <c:pt idx="9">
                  <c:v>101</c:v>
                </c:pt>
                <c:pt idx="10">
                  <c:v>98</c:v>
                </c:pt>
                <c:pt idx="11">
                  <c:v>93</c:v>
                </c:pt>
                <c:pt idx="12">
                  <c:v>86</c:v>
                </c:pt>
                <c:pt idx="13">
                  <c:v>91</c:v>
                </c:pt>
                <c:pt idx="14">
                  <c:v>84</c:v>
                </c:pt>
                <c:pt idx="15">
                  <c:v>79</c:v>
                </c:pt>
                <c:pt idx="16">
                  <c:v>78</c:v>
                </c:pt>
                <c:pt idx="17">
                  <c:v>71</c:v>
                </c:pt>
                <c:pt idx="18">
                  <c:v>75</c:v>
                </c:pt>
                <c:pt idx="19">
                  <c:v>85</c:v>
                </c:pt>
                <c:pt idx="20">
                  <c:v>115</c:v>
                </c:pt>
                <c:pt idx="21">
                  <c:v>123</c:v>
                </c:pt>
                <c:pt idx="22">
                  <c:v>125</c:v>
                </c:pt>
                <c:pt idx="23">
                  <c:v>127</c:v>
                </c:pt>
                <c:pt idx="24">
                  <c:v>123</c:v>
                </c:pt>
              </c:numCache>
            </c:numRef>
          </c:xVal>
          <c:yVal>
            <c:numRef>
              <c:f>Sheet2!$Q$2:$Q$26</c:f>
              <c:numCache>
                <c:formatCode>General</c:formatCode>
                <c:ptCount val="25"/>
                <c:pt idx="0">
                  <c:v>66</c:v>
                </c:pt>
                <c:pt idx="1">
                  <c:v>65</c:v>
                </c:pt>
                <c:pt idx="2">
                  <c:v>71</c:v>
                </c:pt>
                <c:pt idx="3">
                  <c:v>77</c:v>
                </c:pt>
                <c:pt idx="4">
                  <c:v>75</c:v>
                </c:pt>
                <c:pt idx="5">
                  <c:v>78</c:v>
                </c:pt>
                <c:pt idx="6">
                  <c:v>68</c:v>
                </c:pt>
                <c:pt idx="7">
                  <c:v>60</c:v>
                </c:pt>
                <c:pt idx="8">
                  <c:v>52</c:v>
                </c:pt>
                <c:pt idx="9">
                  <c:v>24</c:v>
                </c:pt>
                <c:pt idx="10">
                  <c:v>21</c:v>
                </c:pt>
                <c:pt idx="11">
                  <c:v>14</c:v>
                </c:pt>
                <c:pt idx="12">
                  <c:v>19</c:v>
                </c:pt>
                <c:pt idx="13">
                  <c:v>19</c:v>
                </c:pt>
                <c:pt idx="14">
                  <c:v>16</c:v>
                </c:pt>
                <c:pt idx="15">
                  <c:v>24</c:v>
                </c:pt>
                <c:pt idx="16">
                  <c:v>17</c:v>
                </c:pt>
                <c:pt idx="17">
                  <c:v>30</c:v>
                </c:pt>
                <c:pt idx="18">
                  <c:v>45</c:v>
                </c:pt>
                <c:pt idx="19">
                  <c:v>53</c:v>
                </c:pt>
                <c:pt idx="20">
                  <c:v>64</c:v>
                </c:pt>
                <c:pt idx="21">
                  <c:v>57</c:v>
                </c:pt>
                <c:pt idx="22">
                  <c:v>41</c:v>
                </c:pt>
                <c:pt idx="23">
                  <c:v>28</c:v>
                </c:pt>
                <c:pt idx="24">
                  <c:v>22</c:v>
                </c:pt>
              </c:numCache>
            </c:numRef>
          </c:yVal>
          <c:smooth val="0"/>
        </c:ser>
        <c:ser>
          <c:idx val="3"/>
          <c:order val="3"/>
          <c:tx>
            <c:v>MB4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Sheet2!$W$2:$W$32</c:f>
              <c:numCache>
                <c:formatCode>General</c:formatCode>
                <c:ptCount val="31"/>
                <c:pt idx="0">
                  <c:v>32</c:v>
                </c:pt>
                <c:pt idx="1">
                  <c:v>52</c:v>
                </c:pt>
                <c:pt idx="2">
                  <c:v>63</c:v>
                </c:pt>
                <c:pt idx="3">
                  <c:v>65</c:v>
                </c:pt>
                <c:pt idx="4">
                  <c:v>85</c:v>
                </c:pt>
                <c:pt idx="5">
                  <c:v>129</c:v>
                </c:pt>
                <c:pt idx="6">
                  <c:v>149</c:v>
                </c:pt>
                <c:pt idx="7">
                  <c:v>156</c:v>
                </c:pt>
                <c:pt idx="8">
                  <c:v>162</c:v>
                </c:pt>
                <c:pt idx="9">
                  <c:v>164</c:v>
                </c:pt>
                <c:pt idx="10">
                  <c:v>164</c:v>
                </c:pt>
                <c:pt idx="11">
                  <c:v>147</c:v>
                </c:pt>
                <c:pt idx="12">
                  <c:v>124</c:v>
                </c:pt>
                <c:pt idx="13">
                  <c:v>113</c:v>
                </c:pt>
                <c:pt idx="14">
                  <c:v>105</c:v>
                </c:pt>
                <c:pt idx="15">
                  <c:v>99</c:v>
                </c:pt>
                <c:pt idx="16">
                  <c:v>101</c:v>
                </c:pt>
                <c:pt idx="17">
                  <c:v>94</c:v>
                </c:pt>
                <c:pt idx="18">
                  <c:v>87</c:v>
                </c:pt>
                <c:pt idx="19">
                  <c:v>78</c:v>
                </c:pt>
                <c:pt idx="20">
                  <c:v>71</c:v>
                </c:pt>
                <c:pt idx="21">
                  <c:v>78</c:v>
                </c:pt>
                <c:pt idx="22">
                  <c:v>96</c:v>
                </c:pt>
                <c:pt idx="23">
                  <c:v>106</c:v>
                </c:pt>
                <c:pt idx="24">
                  <c:v>116</c:v>
                </c:pt>
                <c:pt idx="25">
                  <c:v>107</c:v>
                </c:pt>
                <c:pt idx="26">
                  <c:v>116</c:v>
                </c:pt>
                <c:pt idx="27">
                  <c:v>129</c:v>
                </c:pt>
                <c:pt idx="28">
                  <c:v>136</c:v>
                </c:pt>
                <c:pt idx="29">
                  <c:v>144</c:v>
                </c:pt>
                <c:pt idx="30">
                  <c:v>154</c:v>
                </c:pt>
              </c:numCache>
            </c:numRef>
          </c:xVal>
          <c:yVal>
            <c:numRef>
              <c:f>Sheet2!$X$2:$X$32</c:f>
              <c:numCache>
                <c:formatCode>General</c:formatCode>
                <c:ptCount val="31"/>
                <c:pt idx="0">
                  <c:v>159</c:v>
                </c:pt>
                <c:pt idx="1">
                  <c:v>148</c:v>
                </c:pt>
                <c:pt idx="2">
                  <c:v>138</c:v>
                </c:pt>
                <c:pt idx="3">
                  <c:v>126</c:v>
                </c:pt>
                <c:pt idx="4">
                  <c:v>109</c:v>
                </c:pt>
                <c:pt idx="5">
                  <c:v>110</c:v>
                </c:pt>
                <c:pt idx="6">
                  <c:v>119</c:v>
                </c:pt>
                <c:pt idx="7">
                  <c:v>129</c:v>
                </c:pt>
                <c:pt idx="8">
                  <c:v>141</c:v>
                </c:pt>
                <c:pt idx="9">
                  <c:v>152</c:v>
                </c:pt>
                <c:pt idx="10">
                  <c:v>160</c:v>
                </c:pt>
                <c:pt idx="11">
                  <c:v>174</c:v>
                </c:pt>
                <c:pt idx="12">
                  <c:v>171</c:v>
                </c:pt>
                <c:pt idx="13">
                  <c:v>168</c:v>
                </c:pt>
                <c:pt idx="14">
                  <c:v>168</c:v>
                </c:pt>
                <c:pt idx="15">
                  <c:v>174</c:v>
                </c:pt>
                <c:pt idx="16">
                  <c:v>168</c:v>
                </c:pt>
                <c:pt idx="17">
                  <c:v>156</c:v>
                </c:pt>
                <c:pt idx="18">
                  <c:v>151</c:v>
                </c:pt>
                <c:pt idx="19">
                  <c:v>142</c:v>
                </c:pt>
                <c:pt idx="20">
                  <c:v>150</c:v>
                </c:pt>
                <c:pt idx="21">
                  <c:v>162</c:v>
                </c:pt>
                <c:pt idx="22">
                  <c:v>163</c:v>
                </c:pt>
                <c:pt idx="23">
                  <c:v>167</c:v>
                </c:pt>
                <c:pt idx="24">
                  <c:v>173</c:v>
                </c:pt>
                <c:pt idx="25">
                  <c:v>167</c:v>
                </c:pt>
                <c:pt idx="26">
                  <c:v>172</c:v>
                </c:pt>
                <c:pt idx="27">
                  <c:v>175</c:v>
                </c:pt>
                <c:pt idx="28">
                  <c:v>177</c:v>
                </c:pt>
                <c:pt idx="29">
                  <c:v>178</c:v>
                </c:pt>
                <c:pt idx="30">
                  <c:v>178</c:v>
                </c:pt>
              </c:numCache>
            </c:numRef>
          </c:yVal>
          <c:smooth val="0"/>
        </c:ser>
        <c:ser>
          <c:idx val="4"/>
          <c:order val="4"/>
          <c:tx>
            <c:v>MB5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Sheet2!$AD$2:$AD$46</c:f>
              <c:numCache>
                <c:formatCode>General</c:formatCode>
                <c:ptCount val="45"/>
                <c:pt idx="0">
                  <c:v>98</c:v>
                </c:pt>
                <c:pt idx="1">
                  <c:v>109</c:v>
                </c:pt>
                <c:pt idx="2">
                  <c:v>101</c:v>
                </c:pt>
                <c:pt idx="3">
                  <c:v>88</c:v>
                </c:pt>
                <c:pt idx="4">
                  <c:v>79</c:v>
                </c:pt>
                <c:pt idx="5">
                  <c:v>70</c:v>
                </c:pt>
                <c:pt idx="6">
                  <c:v>74</c:v>
                </c:pt>
                <c:pt idx="7">
                  <c:v>81</c:v>
                </c:pt>
                <c:pt idx="8">
                  <c:v>86</c:v>
                </c:pt>
                <c:pt idx="9">
                  <c:v>95</c:v>
                </c:pt>
                <c:pt idx="10">
                  <c:v>106</c:v>
                </c:pt>
                <c:pt idx="11">
                  <c:v>116</c:v>
                </c:pt>
                <c:pt idx="12">
                  <c:v>123</c:v>
                </c:pt>
                <c:pt idx="13">
                  <c:v>127</c:v>
                </c:pt>
                <c:pt idx="14">
                  <c:v>133</c:v>
                </c:pt>
                <c:pt idx="15">
                  <c:v>139</c:v>
                </c:pt>
                <c:pt idx="16">
                  <c:v>138</c:v>
                </c:pt>
                <c:pt idx="17">
                  <c:v>137</c:v>
                </c:pt>
                <c:pt idx="18">
                  <c:v>134</c:v>
                </c:pt>
                <c:pt idx="19">
                  <c:v>126</c:v>
                </c:pt>
                <c:pt idx="20">
                  <c:v>118</c:v>
                </c:pt>
                <c:pt idx="21">
                  <c:v>116</c:v>
                </c:pt>
                <c:pt idx="22">
                  <c:v>118</c:v>
                </c:pt>
                <c:pt idx="23">
                  <c:v>122</c:v>
                </c:pt>
                <c:pt idx="24">
                  <c:v>113</c:v>
                </c:pt>
                <c:pt idx="25">
                  <c:v>87</c:v>
                </c:pt>
                <c:pt idx="26">
                  <c:v>80</c:v>
                </c:pt>
                <c:pt idx="27">
                  <c:v>73</c:v>
                </c:pt>
                <c:pt idx="28">
                  <c:v>74</c:v>
                </c:pt>
                <c:pt idx="29">
                  <c:v>85</c:v>
                </c:pt>
                <c:pt idx="30">
                  <c:v>109</c:v>
                </c:pt>
                <c:pt idx="31">
                  <c:v>117</c:v>
                </c:pt>
                <c:pt idx="32">
                  <c:v>125</c:v>
                </c:pt>
                <c:pt idx="33">
                  <c:v>133</c:v>
                </c:pt>
                <c:pt idx="34">
                  <c:v>121</c:v>
                </c:pt>
                <c:pt idx="35">
                  <c:v>132</c:v>
                </c:pt>
                <c:pt idx="36">
                  <c:v>124</c:v>
                </c:pt>
                <c:pt idx="37">
                  <c:v>116</c:v>
                </c:pt>
                <c:pt idx="38">
                  <c:v>112</c:v>
                </c:pt>
                <c:pt idx="39">
                  <c:v>106</c:v>
                </c:pt>
                <c:pt idx="40">
                  <c:v>112</c:v>
                </c:pt>
                <c:pt idx="41">
                  <c:v>99</c:v>
                </c:pt>
                <c:pt idx="42">
                  <c:v>93</c:v>
                </c:pt>
                <c:pt idx="43">
                  <c:v>85</c:v>
                </c:pt>
                <c:pt idx="44">
                  <c:v>80</c:v>
                </c:pt>
              </c:numCache>
            </c:numRef>
          </c:xVal>
          <c:yVal>
            <c:numRef>
              <c:f>Sheet2!$AE$2:$AE$46</c:f>
              <c:numCache>
                <c:formatCode>General</c:formatCode>
                <c:ptCount val="45"/>
                <c:pt idx="0">
                  <c:v>169</c:v>
                </c:pt>
                <c:pt idx="1">
                  <c:v>157</c:v>
                </c:pt>
                <c:pt idx="2">
                  <c:v>155</c:v>
                </c:pt>
                <c:pt idx="3">
                  <c:v>142</c:v>
                </c:pt>
                <c:pt idx="4">
                  <c:v>140</c:v>
                </c:pt>
                <c:pt idx="5">
                  <c:v>138</c:v>
                </c:pt>
                <c:pt idx="6">
                  <c:v>130</c:v>
                </c:pt>
                <c:pt idx="7">
                  <c:v>121</c:v>
                </c:pt>
                <c:pt idx="8">
                  <c:v>114</c:v>
                </c:pt>
                <c:pt idx="9">
                  <c:v>109</c:v>
                </c:pt>
                <c:pt idx="10">
                  <c:v>111</c:v>
                </c:pt>
                <c:pt idx="11">
                  <c:v>111</c:v>
                </c:pt>
                <c:pt idx="12">
                  <c:v>106</c:v>
                </c:pt>
                <c:pt idx="13">
                  <c:v>102</c:v>
                </c:pt>
                <c:pt idx="14">
                  <c:v>94</c:v>
                </c:pt>
                <c:pt idx="15">
                  <c:v>85</c:v>
                </c:pt>
                <c:pt idx="16">
                  <c:v>66</c:v>
                </c:pt>
                <c:pt idx="17">
                  <c:v>56</c:v>
                </c:pt>
                <c:pt idx="18">
                  <c:v>50</c:v>
                </c:pt>
                <c:pt idx="19">
                  <c:v>38</c:v>
                </c:pt>
                <c:pt idx="20">
                  <c:v>26</c:v>
                </c:pt>
                <c:pt idx="21">
                  <c:v>23</c:v>
                </c:pt>
                <c:pt idx="22">
                  <c:v>28</c:v>
                </c:pt>
                <c:pt idx="23">
                  <c:v>37</c:v>
                </c:pt>
                <c:pt idx="24">
                  <c:v>41</c:v>
                </c:pt>
                <c:pt idx="25">
                  <c:v>56</c:v>
                </c:pt>
                <c:pt idx="26">
                  <c:v>65</c:v>
                </c:pt>
                <c:pt idx="27">
                  <c:v>74</c:v>
                </c:pt>
                <c:pt idx="28">
                  <c:v>82</c:v>
                </c:pt>
                <c:pt idx="29">
                  <c:v>86</c:v>
                </c:pt>
                <c:pt idx="30">
                  <c:v>84</c:v>
                </c:pt>
                <c:pt idx="31">
                  <c:v>80</c:v>
                </c:pt>
                <c:pt idx="32">
                  <c:v>72</c:v>
                </c:pt>
                <c:pt idx="33">
                  <c:v>64</c:v>
                </c:pt>
                <c:pt idx="34">
                  <c:v>50</c:v>
                </c:pt>
                <c:pt idx="35">
                  <c:v>57</c:v>
                </c:pt>
                <c:pt idx="36">
                  <c:v>53</c:v>
                </c:pt>
                <c:pt idx="37">
                  <c:v>38</c:v>
                </c:pt>
                <c:pt idx="38">
                  <c:v>30</c:v>
                </c:pt>
                <c:pt idx="39">
                  <c:v>23</c:v>
                </c:pt>
                <c:pt idx="40">
                  <c:v>16</c:v>
                </c:pt>
                <c:pt idx="41">
                  <c:v>19</c:v>
                </c:pt>
                <c:pt idx="42">
                  <c:v>19</c:v>
                </c:pt>
                <c:pt idx="43">
                  <c:v>13</c:v>
                </c:pt>
                <c:pt idx="44">
                  <c:v>21</c:v>
                </c:pt>
              </c:numCache>
            </c:numRef>
          </c:yVal>
          <c:smooth val="0"/>
        </c:ser>
        <c:ser>
          <c:idx val="5"/>
          <c:order val="5"/>
          <c:tx>
            <c:v>MB6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Sheet2!$AK$2:$AK$29</c:f>
              <c:numCache>
                <c:formatCode>General</c:formatCode>
                <c:ptCount val="28"/>
                <c:pt idx="0">
                  <c:v>147</c:v>
                </c:pt>
                <c:pt idx="1">
                  <c:v>155</c:v>
                </c:pt>
                <c:pt idx="2">
                  <c:v>165</c:v>
                </c:pt>
                <c:pt idx="3">
                  <c:v>147</c:v>
                </c:pt>
                <c:pt idx="4">
                  <c:v>141</c:v>
                </c:pt>
                <c:pt idx="5">
                  <c:v>121</c:v>
                </c:pt>
                <c:pt idx="6">
                  <c:v>104</c:v>
                </c:pt>
                <c:pt idx="7">
                  <c:v>94</c:v>
                </c:pt>
                <c:pt idx="8">
                  <c:v>99</c:v>
                </c:pt>
                <c:pt idx="9">
                  <c:v>102</c:v>
                </c:pt>
                <c:pt idx="10">
                  <c:v>120</c:v>
                </c:pt>
                <c:pt idx="11">
                  <c:v>128</c:v>
                </c:pt>
                <c:pt idx="12">
                  <c:v>123</c:v>
                </c:pt>
                <c:pt idx="13">
                  <c:v>132</c:v>
                </c:pt>
                <c:pt idx="14">
                  <c:v>143</c:v>
                </c:pt>
                <c:pt idx="15">
                  <c:v>166</c:v>
                </c:pt>
                <c:pt idx="16">
                  <c:v>193</c:v>
                </c:pt>
                <c:pt idx="17">
                  <c:v>181</c:v>
                </c:pt>
                <c:pt idx="18">
                  <c:v>154</c:v>
                </c:pt>
                <c:pt idx="19">
                  <c:v>143</c:v>
                </c:pt>
                <c:pt idx="20">
                  <c:v>138</c:v>
                </c:pt>
                <c:pt idx="21">
                  <c:v>138</c:v>
                </c:pt>
                <c:pt idx="22">
                  <c:v>143</c:v>
                </c:pt>
                <c:pt idx="23">
                  <c:v>152</c:v>
                </c:pt>
                <c:pt idx="24">
                  <c:v>158</c:v>
                </c:pt>
                <c:pt idx="25">
                  <c:v>165</c:v>
                </c:pt>
                <c:pt idx="26">
                  <c:v>171</c:v>
                </c:pt>
                <c:pt idx="27">
                  <c:v>172</c:v>
                </c:pt>
              </c:numCache>
            </c:numRef>
          </c:xVal>
          <c:yVal>
            <c:numRef>
              <c:f>Sheet2!$AL$2:$AL$29</c:f>
              <c:numCache>
                <c:formatCode>General</c:formatCode>
                <c:ptCount val="28"/>
                <c:pt idx="0">
                  <c:v>153</c:v>
                </c:pt>
                <c:pt idx="1">
                  <c:v>152</c:v>
                </c:pt>
                <c:pt idx="2">
                  <c:v>153</c:v>
                </c:pt>
                <c:pt idx="3">
                  <c:v>155</c:v>
                </c:pt>
                <c:pt idx="4">
                  <c:v>158</c:v>
                </c:pt>
                <c:pt idx="5">
                  <c:v>164</c:v>
                </c:pt>
                <c:pt idx="6">
                  <c:v>158</c:v>
                </c:pt>
                <c:pt idx="7">
                  <c:v>160</c:v>
                </c:pt>
                <c:pt idx="8">
                  <c:v>149</c:v>
                </c:pt>
                <c:pt idx="9">
                  <c:v>142</c:v>
                </c:pt>
                <c:pt idx="10">
                  <c:v>150</c:v>
                </c:pt>
                <c:pt idx="11">
                  <c:v>149</c:v>
                </c:pt>
                <c:pt idx="12">
                  <c:v>150</c:v>
                </c:pt>
                <c:pt idx="13">
                  <c:v>141</c:v>
                </c:pt>
                <c:pt idx="14">
                  <c:v>134</c:v>
                </c:pt>
                <c:pt idx="15">
                  <c:v>146</c:v>
                </c:pt>
                <c:pt idx="16">
                  <c:v>161</c:v>
                </c:pt>
                <c:pt idx="17">
                  <c:v>185</c:v>
                </c:pt>
                <c:pt idx="18">
                  <c:v>176</c:v>
                </c:pt>
                <c:pt idx="19">
                  <c:v>171</c:v>
                </c:pt>
                <c:pt idx="20">
                  <c:v>155</c:v>
                </c:pt>
                <c:pt idx="21">
                  <c:v>147</c:v>
                </c:pt>
                <c:pt idx="22">
                  <c:v>142</c:v>
                </c:pt>
                <c:pt idx="23">
                  <c:v>126</c:v>
                </c:pt>
                <c:pt idx="24">
                  <c:v>120</c:v>
                </c:pt>
                <c:pt idx="25">
                  <c:v>113</c:v>
                </c:pt>
                <c:pt idx="26">
                  <c:v>102</c:v>
                </c:pt>
                <c:pt idx="27">
                  <c:v>95</c:v>
                </c:pt>
              </c:numCache>
            </c:numRef>
          </c:yVal>
          <c:smooth val="0"/>
        </c:ser>
        <c:ser>
          <c:idx val="6"/>
          <c:order val="6"/>
          <c:tx>
            <c:v>MB7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Sheet2!$AR$2:$AR$13</c:f>
              <c:numCache>
                <c:formatCode>General</c:formatCode>
                <c:ptCount val="12"/>
                <c:pt idx="0">
                  <c:v>140</c:v>
                </c:pt>
                <c:pt idx="1">
                  <c:v>148</c:v>
                </c:pt>
                <c:pt idx="2">
                  <c:v>148</c:v>
                </c:pt>
                <c:pt idx="3">
                  <c:v>151</c:v>
                </c:pt>
                <c:pt idx="4">
                  <c:v>141</c:v>
                </c:pt>
                <c:pt idx="5">
                  <c:v>136</c:v>
                </c:pt>
                <c:pt idx="6">
                  <c:v>127</c:v>
                </c:pt>
                <c:pt idx="7">
                  <c:v>129</c:v>
                </c:pt>
                <c:pt idx="8">
                  <c:v>128</c:v>
                </c:pt>
                <c:pt idx="9">
                  <c:v>121</c:v>
                </c:pt>
                <c:pt idx="10">
                  <c:v>133</c:v>
                </c:pt>
                <c:pt idx="11">
                  <c:v>142</c:v>
                </c:pt>
              </c:numCache>
            </c:numRef>
          </c:xVal>
          <c:yVal>
            <c:numRef>
              <c:f>Sheet2!$AS$2:$AS$13</c:f>
              <c:numCache>
                <c:formatCode>General</c:formatCode>
                <c:ptCount val="12"/>
                <c:pt idx="0">
                  <c:v>12</c:v>
                </c:pt>
                <c:pt idx="1">
                  <c:v>12</c:v>
                </c:pt>
                <c:pt idx="2">
                  <c:v>26</c:v>
                </c:pt>
                <c:pt idx="3">
                  <c:v>25</c:v>
                </c:pt>
                <c:pt idx="4">
                  <c:v>22</c:v>
                </c:pt>
                <c:pt idx="5">
                  <c:v>19</c:v>
                </c:pt>
                <c:pt idx="6">
                  <c:v>22</c:v>
                </c:pt>
                <c:pt idx="7">
                  <c:v>16</c:v>
                </c:pt>
                <c:pt idx="8">
                  <c:v>17</c:v>
                </c:pt>
                <c:pt idx="9">
                  <c:v>12</c:v>
                </c:pt>
                <c:pt idx="10">
                  <c:v>12</c:v>
                </c:pt>
                <c:pt idx="11">
                  <c:v>21</c:v>
                </c:pt>
              </c:numCache>
            </c:numRef>
          </c:yVal>
          <c:smooth val="0"/>
        </c:ser>
        <c:ser>
          <c:idx val="7"/>
          <c:order val="7"/>
          <c:tx>
            <c:v>MB8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Sheet2!$AY$2:$AY$11</c:f>
              <c:numCache>
                <c:formatCode>General</c:formatCode>
                <c:ptCount val="10"/>
                <c:pt idx="0">
                  <c:v>166</c:v>
                </c:pt>
                <c:pt idx="1">
                  <c:v>179</c:v>
                </c:pt>
                <c:pt idx="2">
                  <c:v>182</c:v>
                </c:pt>
                <c:pt idx="3">
                  <c:v>182</c:v>
                </c:pt>
                <c:pt idx="4">
                  <c:v>183</c:v>
                </c:pt>
                <c:pt idx="5">
                  <c:v>178</c:v>
                </c:pt>
                <c:pt idx="6">
                  <c:v>179</c:v>
                </c:pt>
                <c:pt idx="7">
                  <c:v>172</c:v>
                </c:pt>
                <c:pt idx="8">
                  <c:v>172</c:v>
                </c:pt>
                <c:pt idx="9">
                  <c:v>174</c:v>
                </c:pt>
              </c:numCache>
            </c:numRef>
          </c:xVal>
          <c:yVal>
            <c:numRef>
              <c:f>Sheet2!$AZ$2:$AZ$11</c:f>
              <c:numCache>
                <c:formatCode>General</c:formatCode>
                <c:ptCount val="10"/>
                <c:pt idx="0">
                  <c:v>27</c:v>
                </c:pt>
                <c:pt idx="1">
                  <c:v>27</c:v>
                </c:pt>
                <c:pt idx="2">
                  <c:v>32</c:v>
                </c:pt>
                <c:pt idx="3">
                  <c:v>24</c:v>
                </c:pt>
                <c:pt idx="4">
                  <c:v>29</c:v>
                </c:pt>
                <c:pt idx="5">
                  <c:v>43</c:v>
                </c:pt>
                <c:pt idx="6">
                  <c:v>50</c:v>
                </c:pt>
                <c:pt idx="7">
                  <c:v>40</c:v>
                </c:pt>
                <c:pt idx="8">
                  <c:v>27</c:v>
                </c:pt>
                <c:pt idx="9">
                  <c:v>19</c:v>
                </c:pt>
              </c:numCache>
            </c:numRef>
          </c:yVal>
          <c:smooth val="0"/>
        </c:ser>
        <c:ser>
          <c:idx val="8"/>
          <c:order val="8"/>
          <c:tx>
            <c:v>MB9</c:v>
          </c:tx>
          <c:spPr>
            <a:ln>
              <a:solidFill>
                <a:schemeClr val="tx1"/>
              </a:solidFill>
              <a:prstDash val="dashDot"/>
            </a:ln>
          </c:spPr>
          <c:marker>
            <c:symbol val="none"/>
          </c:marker>
          <c:xVal>
            <c:numRef>
              <c:f>Sheet2!$BF$2:$BF$11</c:f>
              <c:numCache>
                <c:formatCode>General</c:formatCode>
                <c:ptCount val="10"/>
                <c:pt idx="0">
                  <c:v>168</c:v>
                </c:pt>
                <c:pt idx="1">
                  <c:v>174</c:v>
                </c:pt>
                <c:pt idx="2">
                  <c:v>181</c:v>
                </c:pt>
                <c:pt idx="3">
                  <c:v>182</c:v>
                </c:pt>
                <c:pt idx="4">
                  <c:v>181</c:v>
                </c:pt>
                <c:pt idx="5">
                  <c:v>180</c:v>
                </c:pt>
                <c:pt idx="6">
                  <c:v>178</c:v>
                </c:pt>
                <c:pt idx="7">
                  <c:v>177</c:v>
                </c:pt>
                <c:pt idx="8">
                  <c:v>175</c:v>
                </c:pt>
                <c:pt idx="9">
                  <c:v>195</c:v>
                </c:pt>
              </c:numCache>
            </c:numRef>
          </c:xVal>
          <c:yVal>
            <c:numRef>
              <c:f>Sheet2!$BG$2:$BG$11</c:f>
              <c:numCache>
                <c:formatCode>General</c:formatCode>
                <c:ptCount val="10"/>
                <c:pt idx="0">
                  <c:v>167</c:v>
                </c:pt>
                <c:pt idx="1">
                  <c:v>162</c:v>
                </c:pt>
                <c:pt idx="2">
                  <c:v>156</c:v>
                </c:pt>
                <c:pt idx="3">
                  <c:v>156</c:v>
                </c:pt>
                <c:pt idx="4">
                  <c:v>162</c:v>
                </c:pt>
                <c:pt idx="5">
                  <c:v>156</c:v>
                </c:pt>
                <c:pt idx="6">
                  <c:v>160</c:v>
                </c:pt>
                <c:pt idx="7">
                  <c:v>158</c:v>
                </c:pt>
                <c:pt idx="8">
                  <c:v>151</c:v>
                </c:pt>
                <c:pt idx="9">
                  <c:v>171</c:v>
                </c:pt>
              </c:numCache>
            </c:numRef>
          </c:yVal>
          <c:smooth val="0"/>
        </c:ser>
        <c:ser>
          <c:idx val="9"/>
          <c:order val="9"/>
          <c:tx>
            <c:v>Software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chemeClr val="tx1"/>
                </a:solidFill>
              </c:spPr>
            </c:marker>
            <c:bubble3D val="0"/>
          </c:dPt>
          <c:dPt>
            <c:idx val="8"/>
            <c:marker>
              <c:symbol val="diamond"/>
              <c:size val="7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layout>
                <c:manualLayout>
                  <c:x val="-1.0683760683760684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Sheet2!$D$2:$D$10</c:f>
              <c:numCache>
                <c:formatCode>General</c:formatCode>
                <c:ptCount val="9"/>
                <c:pt idx="0">
                  <c:v>79</c:v>
                </c:pt>
                <c:pt idx="1">
                  <c:v>77</c:v>
                </c:pt>
                <c:pt idx="2">
                  <c:v>67</c:v>
                </c:pt>
                <c:pt idx="3">
                  <c:v>71</c:v>
                </c:pt>
                <c:pt idx="4">
                  <c:v>58</c:v>
                </c:pt>
                <c:pt idx="5">
                  <c:v>64</c:v>
                </c:pt>
                <c:pt idx="6">
                  <c:v>68</c:v>
                </c:pt>
                <c:pt idx="7">
                  <c:v>70</c:v>
                </c:pt>
                <c:pt idx="8">
                  <c:v>78</c:v>
                </c:pt>
              </c:numCache>
            </c:numRef>
          </c:xVal>
          <c:yVal>
            <c:numRef>
              <c:f>Sheet2!$E$2:$E$10</c:f>
              <c:numCache>
                <c:formatCode>General</c:formatCode>
                <c:ptCount val="9"/>
                <c:pt idx="0">
                  <c:v>30</c:v>
                </c:pt>
                <c:pt idx="1">
                  <c:v>30</c:v>
                </c:pt>
                <c:pt idx="2">
                  <c:v>34</c:v>
                </c:pt>
                <c:pt idx="3">
                  <c:v>53</c:v>
                </c:pt>
                <c:pt idx="4">
                  <c:v>63</c:v>
                </c:pt>
                <c:pt idx="5">
                  <c:v>70</c:v>
                </c:pt>
                <c:pt idx="6">
                  <c:v>83</c:v>
                </c:pt>
                <c:pt idx="7">
                  <c:v>92</c:v>
                </c:pt>
                <c:pt idx="8">
                  <c:v>99</c:v>
                </c:pt>
              </c:numCache>
            </c:numRef>
          </c:yVal>
          <c:smooth val="0"/>
        </c:ser>
        <c:ser>
          <c:idx val="10"/>
          <c:order val="10"/>
          <c:tx>
            <c:v>SB2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chemeClr val="tx1"/>
                </a:solidFill>
              </c:spPr>
            </c:marker>
            <c:bubble3D val="0"/>
          </c:dPt>
          <c:dPt>
            <c:idx val="5"/>
            <c:marker>
              <c:symbol val="diamond"/>
              <c:size val="7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layout>
                <c:manualLayout>
                  <c:x val="-2.9914529914529916E-2"/>
                  <c:y val="2.777777777777777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Sheet2!$K$2:$K$7</c:f>
              <c:numCache>
                <c:formatCode>General</c:formatCode>
                <c:ptCount val="6"/>
                <c:pt idx="0">
                  <c:v>163</c:v>
                </c:pt>
                <c:pt idx="1">
                  <c:v>162</c:v>
                </c:pt>
                <c:pt idx="2">
                  <c:v>157</c:v>
                </c:pt>
                <c:pt idx="3">
                  <c:v>146</c:v>
                </c:pt>
                <c:pt idx="4">
                  <c:v>128</c:v>
                </c:pt>
                <c:pt idx="5">
                  <c:v>120</c:v>
                </c:pt>
              </c:numCache>
            </c:numRef>
          </c:xVal>
          <c:yVal>
            <c:numRef>
              <c:f>Sheet2!$L$2:$L$7</c:f>
              <c:numCache>
                <c:formatCode>General</c:formatCode>
                <c:ptCount val="6"/>
                <c:pt idx="0">
                  <c:v>91</c:v>
                </c:pt>
                <c:pt idx="1">
                  <c:v>82</c:v>
                </c:pt>
                <c:pt idx="2">
                  <c:v>91</c:v>
                </c:pt>
                <c:pt idx="3">
                  <c:v>93</c:v>
                </c:pt>
                <c:pt idx="4">
                  <c:v>103</c:v>
                </c:pt>
                <c:pt idx="5">
                  <c:v>102</c:v>
                </c:pt>
              </c:numCache>
            </c:numRef>
          </c:yVal>
          <c:smooth val="0"/>
        </c:ser>
        <c:ser>
          <c:idx val="11"/>
          <c:order val="11"/>
          <c:tx>
            <c:v>SB3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chemeClr val="tx1"/>
                </a:solidFill>
              </c:spPr>
            </c:marker>
            <c:bubble3D val="0"/>
          </c:dPt>
          <c:dPt>
            <c:idx val="24"/>
            <c:marker>
              <c:symbol val="diamond"/>
              <c:size val="7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2.9914529914529916E-2"/>
                  <c:y val="3.0861767279090112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dLbl>
              <c:idx val="10"/>
              <c:delete val="1"/>
            </c:dLbl>
            <c:dLbl>
              <c:idx val="11"/>
              <c:delete val="1"/>
            </c:dLbl>
            <c:dLbl>
              <c:idx val="12"/>
              <c:delete val="1"/>
            </c:dLbl>
            <c:dLbl>
              <c:idx val="13"/>
              <c:delete val="1"/>
            </c:dLbl>
            <c:dLbl>
              <c:idx val="14"/>
              <c:delete val="1"/>
            </c:dLbl>
            <c:dLbl>
              <c:idx val="15"/>
              <c:delete val="1"/>
            </c:dLbl>
            <c:dLbl>
              <c:idx val="16"/>
              <c:delete val="1"/>
            </c:dLbl>
            <c:dLbl>
              <c:idx val="17"/>
              <c:delete val="1"/>
            </c:dLbl>
            <c:dLbl>
              <c:idx val="18"/>
              <c:delete val="1"/>
            </c:dLbl>
            <c:dLbl>
              <c:idx val="19"/>
              <c:delete val="1"/>
            </c:dLbl>
            <c:dLbl>
              <c:idx val="20"/>
              <c:delete val="1"/>
            </c:dLbl>
            <c:dLbl>
              <c:idx val="21"/>
              <c:delete val="1"/>
            </c:dLbl>
            <c:dLbl>
              <c:idx val="22"/>
              <c:delete val="1"/>
            </c:dLbl>
            <c:dLbl>
              <c:idx val="23"/>
              <c:delete val="1"/>
            </c:dLbl>
            <c:dLbl>
              <c:idx val="24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Sheet2!$R$2:$R$26</c:f>
              <c:numCache>
                <c:formatCode>General</c:formatCode>
                <c:ptCount val="25"/>
                <c:pt idx="0">
                  <c:v>113</c:v>
                </c:pt>
                <c:pt idx="1">
                  <c:v>103</c:v>
                </c:pt>
                <c:pt idx="2">
                  <c:v>109</c:v>
                </c:pt>
                <c:pt idx="3">
                  <c:v>120</c:v>
                </c:pt>
                <c:pt idx="4">
                  <c:v>129</c:v>
                </c:pt>
                <c:pt idx="5">
                  <c:v>136</c:v>
                </c:pt>
                <c:pt idx="6">
                  <c:v>130</c:v>
                </c:pt>
                <c:pt idx="7">
                  <c:v>120</c:v>
                </c:pt>
                <c:pt idx="8">
                  <c:v>115</c:v>
                </c:pt>
                <c:pt idx="9">
                  <c:v>103</c:v>
                </c:pt>
                <c:pt idx="10">
                  <c:v>98</c:v>
                </c:pt>
                <c:pt idx="11">
                  <c:v>93</c:v>
                </c:pt>
                <c:pt idx="12">
                  <c:v>85</c:v>
                </c:pt>
                <c:pt idx="13">
                  <c:v>92</c:v>
                </c:pt>
                <c:pt idx="14">
                  <c:v>83</c:v>
                </c:pt>
                <c:pt idx="15">
                  <c:v>80</c:v>
                </c:pt>
                <c:pt idx="16">
                  <c:v>74</c:v>
                </c:pt>
                <c:pt idx="17">
                  <c:v>71</c:v>
                </c:pt>
                <c:pt idx="18">
                  <c:v>72</c:v>
                </c:pt>
                <c:pt idx="19">
                  <c:v>83</c:v>
                </c:pt>
                <c:pt idx="20">
                  <c:v>110</c:v>
                </c:pt>
                <c:pt idx="21">
                  <c:v>114</c:v>
                </c:pt>
                <c:pt idx="22">
                  <c:v>119</c:v>
                </c:pt>
                <c:pt idx="23">
                  <c:v>125</c:v>
                </c:pt>
                <c:pt idx="24">
                  <c:v>126</c:v>
                </c:pt>
              </c:numCache>
            </c:numRef>
          </c:xVal>
          <c:yVal>
            <c:numRef>
              <c:f>Sheet2!$S$2:$S$26</c:f>
              <c:numCache>
                <c:formatCode>General</c:formatCode>
                <c:ptCount val="25"/>
                <c:pt idx="0">
                  <c:v>67</c:v>
                </c:pt>
                <c:pt idx="1">
                  <c:v>65</c:v>
                </c:pt>
                <c:pt idx="2">
                  <c:v>71</c:v>
                </c:pt>
                <c:pt idx="3">
                  <c:v>74</c:v>
                </c:pt>
                <c:pt idx="4">
                  <c:v>70</c:v>
                </c:pt>
                <c:pt idx="5">
                  <c:v>75</c:v>
                </c:pt>
                <c:pt idx="6">
                  <c:v>68</c:v>
                </c:pt>
                <c:pt idx="7">
                  <c:v>59</c:v>
                </c:pt>
                <c:pt idx="8">
                  <c:v>49</c:v>
                </c:pt>
                <c:pt idx="9">
                  <c:v>33</c:v>
                </c:pt>
                <c:pt idx="10">
                  <c:v>23</c:v>
                </c:pt>
                <c:pt idx="11">
                  <c:v>16</c:v>
                </c:pt>
                <c:pt idx="12">
                  <c:v>21</c:v>
                </c:pt>
                <c:pt idx="13">
                  <c:v>15</c:v>
                </c:pt>
                <c:pt idx="14">
                  <c:v>17</c:v>
                </c:pt>
                <c:pt idx="15">
                  <c:v>24</c:v>
                </c:pt>
                <c:pt idx="16">
                  <c:v>19</c:v>
                </c:pt>
                <c:pt idx="17">
                  <c:v>27</c:v>
                </c:pt>
                <c:pt idx="18">
                  <c:v>40</c:v>
                </c:pt>
                <c:pt idx="19">
                  <c:v>50</c:v>
                </c:pt>
                <c:pt idx="20">
                  <c:v>64</c:v>
                </c:pt>
                <c:pt idx="21">
                  <c:v>57</c:v>
                </c:pt>
                <c:pt idx="22">
                  <c:v>50</c:v>
                </c:pt>
                <c:pt idx="23">
                  <c:v>44</c:v>
                </c:pt>
                <c:pt idx="24">
                  <c:v>20</c:v>
                </c:pt>
              </c:numCache>
            </c:numRef>
          </c:yVal>
          <c:smooth val="0"/>
        </c:ser>
        <c:ser>
          <c:idx val="12"/>
          <c:order val="12"/>
          <c:tx>
            <c:v>SB4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chemeClr val="tx1"/>
                </a:solidFill>
              </c:spPr>
            </c:marker>
            <c:bubble3D val="0"/>
          </c:dPt>
          <c:dPt>
            <c:idx val="30"/>
            <c:marker>
              <c:symbol val="diamond"/>
              <c:size val="7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layout>
                <c:manualLayout>
                  <c:x val="-4.7008547008547008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dLbl>
              <c:idx val="10"/>
              <c:delete val="1"/>
            </c:dLbl>
            <c:dLbl>
              <c:idx val="11"/>
              <c:delete val="1"/>
            </c:dLbl>
            <c:dLbl>
              <c:idx val="12"/>
              <c:delete val="1"/>
            </c:dLbl>
            <c:dLbl>
              <c:idx val="13"/>
              <c:delete val="1"/>
            </c:dLbl>
            <c:dLbl>
              <c:idx val="14"/>
              <c:delete val="1"/>
            </c:dLbl>
            <c:dLbl>
              <c:idx val="15"/>
              <c:delete val="1"/>
            </c:dLbl>
            <c:dLbl>
              <c:idx val="16"/>
              <c:delete val="1"/>
            </c:dLbl>
            <c:dLbl>
              <c:idx val="17"/>
              <c:delete val="1"/>
            </c:dLbl>
            <c:dLbl>
              <c:idx val="18"/>
              <c:delete val="1"/>
            </c:dLbl>
            <c:dLbl>
              <c:idx val="19"/>
              <c:delete val="1"/>
            </c:dLbl>
            <c:dLbl>
              <c:idx val="20"/>
              <c:delete val="1"/>
            </c:dLbl>
            <c:dLbl>
              <c:idx val="21"/>
              <c:delete val="1"/>
            </c:dLbl>
            <c:dLbl>
              <c:idx val="22"/>
              <c:delete val="1"/>
            </c:dLbl>
            <c:dLbl>
              <c:idx val="23"/>
              <c:delete val="1"/>
            </c:dLbl>
            <c:dLbl>
              <c:idx val="24"/>
              <c:delete val="1"/>
            </c:dLbl>
            <c:dLbl>
              <c:idx val="25"/>
              <c:delete val="1"/>
            </c:dLbl>
            <c:dLbl>
              <c:idx val="26"/>
              <c:delete val="1"/>
            </c:dLbl>
            <c:dLbl>
              <c:idx val="27"/>
              <c:delete val="1"/>
            </c:dLbl>
            <c:dLbl>
              <c:idx val="28"/>
              <c:delete val="1"/>
            </c:dLbl>
            <c:dLbl>
              <c:idx val="29"/>
              <c:delete val="1"/>
            </c:dLbl>
            <c:dLbl>
              <c:idx val="30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Sheet2!$Y$2:$Y$32</c:f>
              <c:numCache>
                <c:formatCode>General</c:formatCode>
                <c:ptCount val="31"/>
                <c:pt idx="0">
                  <c:v>29</c:v>
                </c:pt>
                <c:pt idx="1">
                  <c:v>48</c:v>
                </c:pt>
                <c:pt idx="2">
                  <c:v>59</c:v>
                </c:pt>
                <c:pt idx="3">
                  <c:v>67</c:v>
                </c:pt>
                <c:pt idx="4">
                  <c:v>83</c:v>
                </c:pt>
                <c:pt idx="5">
                  <c:v>125</c:v>
                </c:pt>
                <c:pt idx="6">
                  <c:v>146</c:v>
                </c:pt>
                <c:pt idx="7">
                  <c:v>154</c:v>
                </c:pt>
                <c:pt idx="8">
                  <c:v>159</c:v>
                </c:pt>
                <c:pt idx="9">
                  <c:v>159</c:v>
                </c:pt>
                <c:pt idx="10">
                  <c:v>161</c:v>
                </c:pt>
                <c:pt idx="11">
                  <c:v>142</c:v>
                </c:pt>
                <c:pt idx="12">
                  <c:v>122</c:v>
                </c:pt>
                <c:pt idx="13">
                  <c:v>115</c:v>
                </c:pt>
                <c:pt idx="14">
                  <c:v>107</c:v>
                </c:pt>
                <c:pt idx="15">
                  <c:v>99</c:v>
                </c:pt>
                <c:pt idx="16">
                  <c:v>102</c:v>
                </c:pt>
                <c:pt idx="17">
                  <c:v>97</c:v>
                </c:pt>
                <c:pt idx="18">
                  <c:v>86</c:v>
                </c:pt>
                <c:pt idx="19">
                  <c:v>76</c:v>
                </c:pt>
                <c:pt idx="20">
                  <c:v>76</c:v>
                </c:pt>
                <c:pt idx="21">
                  <c:v>80</c:v>
                </c:pt>
                <c:pt idx="22">
                  <c:v>95</c:v>
                </c:pt>
                <c:pt idx="23">
                  <c:v>105</c:v>
                </c:pt>
                <c:pt idx="24">
                  <c:v>113</c:v>
                </c:pt>
                <c:pt idx="25">
                  <c:v>107</c:v>
                </c:pt>
                <c:pt idx="26">
                  <c:v>115</c:v>
                </c:pt>
                <c:pt idx="27">
                  <c:v>128</c:v>
                </c:pt>
                <c:pt idx="28">
                  <c:v>137</c:v>
                </c:pt>
                <c:pt idx="29">
                  <c:v>145</c:v>
                </c:pt>
                <c:pt idx="30">
                  <c:v>154</c:v>
                </c:pt>
              </c:numCache>
            </c:numRef>
          </c:xVal>
          <c:yVal>
            <c:numRef>
              <c:f>Sheet2!$Z$2:$Z$32</c:f>
              <c:numCache>
                <c:formatCode>General</c:formatCode>
                <c:ptCount val="31"/>
                <c:pt idx="0">
                  <c:v>158</c:v>
                </c:pt>
                <c:pt idx="1">
                  <c:v>148</c:v>
                </c:pt>
                <c:pt idx="2">
                  <c:v>137</c:v>
                </c:pt>
                <c:pt idx="3">
                  <c:v>127</c:v>
                </c:pt>
                <c:pt idx="4">
                  <c:v>111</c:v>
                </c:pt>
                <c:pt idx="5">
                  <c:v>113</c:v>
                </c:pt>
                <c:pt idx="6">
                  <c:v>121</c:v>
                </c:pt>
                <c:pt idx="7">
                  <c:v>131</c:v>
                </c:pt>
                <c:pt idx="8">
                  <c:v>140</c:v>
                </c:pt>
                <c:pt idx="9">
                  <c:v>150</c:v>
                </c:pt>
                <c:pt idx="10">
                  <c:v>159</c:v>
                </c:pt>
                <c:pt idx="11">
                  <c:v>173</c:v>
                </c:pt>
                <c:pt idx="12">
                  <c:v>173</c:v>
                </c:pt>
                <c:pt idx="13">
                  <c:v>168</c:v>
                </c:pt>
                <c:pt idx="14">
                  <c:v>170</c:v>
                </c:pt>
                <c:pt idx="15">
                  <c:v>175</c:v>
                </c:pt>
                <c:pt idx="16">
                  <c:v>167</c:v>
                </c:pt>
                <c:pt idx="17">
                  <c:v>158</c:v>
                </c:pt>
                <c:pt idx="18">
                  <c:v>146</c:v>
                </c:pt>
                <c:pt idx="19">
                  <c:v>143</c:v>
                </c:pt>
                <c:pt idx="20">
                  <c:v>152</c:v>
                </c:pt>
                <c:pt idx="21">
                  <c:v>161</c:v>
                </c:pt>
                <c:pt idx="22">
                  <c:v>163</c:v>
                </c:pt>
                <c:pt idx="23">
                  <c:v>167</c:v>
                </c:pt>
                <c:pt idx="24">
                  <c:v>172</c:v>
                </c:pt>
                <c:pt idx="25">
                  <c:v>167</c:v>
                </c:pt>
                <c:pt idx="26">
                  <c:v>172</c:v>
                </c:pt>
                <c:pt idx="27">
                  <c:v>174</c:v>
                </c:pt>
                <c:pt idx="28">
                  <c:v>175</c:v>
                </c:pt>
                <c:pt idx="29">
                  <c:v>176</c:v>
                </c:pt>
                <c:pt idx="30">
                  <c:v>177</c:v>
                </c:pt>
              </c:numCache>
            </c:numRef>
          </c:yVal>
          <c:smooth val="0"/>
        </c:ser>
        <c:ser>
          <c:idx val="13"/>
          <c:order val="13"/>
          <c:tx>
            <c:v>SB5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chemeClr val="tx1"/>
                </a:solidFill>
              </c:spPr>
            </c:marker>
            <c:bubble3D val="0"/>
          </c:dPt>
          <c:dPt>
            <c:idx val="44"/>
            <c:marker>
              <c:symbol val="diamond"/>
              <c:size val="7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layout>
                <c:manualLayout>
                  <c:x val="-4.2735042735042736E-2"/>
                  <c:y val="6.1728395061728392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dLbl>
              <c:idx val="10"/>
              <c:delete val="1"/>
            </c:dLbl>
            <c:dLbl>
              <c:idx val="11"/>
              <c:delete val="1"/>
            </c:dLbl>
            <c:dLbl>
              <c:idx val="12"/>
              <c:delete val="1"/>
            </c:dLbl>
            <c:dLbl>
              <c:idx val="13"/>
              <c:delete val="1"/>
            </c:dLbl>
            <c:dLbl>
              <c:idx val="14"/>
              <c:delete val="1"/>
            </c:dLbl>
            <c:dLbl>
              <c:idx val="15"/>
              <c:delete val="1"/>
            </c:dLbl>
            <c:dLbl>
              <c:idx val="16"/>
              <c:delete val="1"/>
            </c:dLbl>
            <c:dLbl>
              <c:idx val="17"/>
              <c:delete val="1"/>
            </c:dLbl>
            <c:dLbl>
              <c:idx val="18"/>
              <c:delete val="1"/>
            </c:dLbl>
            <c:dLbl>
              <c:idx val="19"/>
              <c:delete val="1"/>
            </c:dLbl>
            <c:dLbl>
              <c:idx val="20"/>
              <c:delete val="1"/>
            </c:dLbl>
            <c:dLbl>
              <c:idx val="21"/>
              <c:delete val="1"/>
            </c:dLbl>
            <c:dLbl>
              <c:idx val="22"/>
              <c:delete val="1"/>
            </c:dLbl>
            <c:dLbl>
              <c:idx val="23"/>
              <c:delete val="1"/>
            </c:dLbl>
            <c:dLbl>
              <c:idx val="24"/>
              <c:delete val="1"/>
            </c:dLbl>
            <c:dLbl>
              <c:idx val="25"/>
              <c:delete val="1"/>
            </c:dLbl>
            <c:dLbl>
              <c:idx val="26"/>
              <c:delete val="1"/>
            </c:dLbl>
            <c:dLbl>
              <c:idx val="27"/>
              <c:delete val="1"/>
            </c:dLbl>
            <c:dLbl>
              <c:idx val="28"/>
              <c:delete val="1"/>
            </c:dLbl>
            <c:dLbl>
              <c:idx val="29"/>
              <c:delete val="1"/>
            </c:dLbl>
            <c:dLbl>
              <c:idx val="30"/>
              <c:delete val="1"/>
            </c:dLbl>
            <c:dLbl>
              <c:idx val="31"/>
              <c:delete val="1"/>
            </c:dLbl>
            <c:dLbl>
              <c:idx val="32"/>
              <c:delete val="1"/>
            </c:dLbl>
            <c:dLbl>
              <c:idx val="33"/>
              <c:delete val="1"/>
            </c:dLbl>
            <c:dLbl>
              <c:idx val="34"/>
              <c:delete val="1"/>
            </c:dLbl>
            <c:dLbl>
              <c:idx val="35"/>
              <c:delete val="1"/>
            </c:dLbl>
            <c:dLbl>
              <c:idx val="36"/>
              <c:delete val="1"/>
            </c:dLbl>
            <c:dLbl>
              <c:idx val="37"/>
              <c:delete val="1"/>
            </c:dLbl>
            <c:dLbl>
              <c:idx val="38"/>
              <c:delete val="1"/>
            </c:dLbl>
            <c:dLbl>
              <c:idx val="39"/>
              <c:delete val="1"/>
            </c:dLbl>
            <c:dLbl>
              <c:idx val="40"/>
              <c:delete val="1"/>
            </c:dLbl>
            <c:dLbl>
              <c:idx val="41"/>
              <c:delete val="1"/>
            </c:dLbl>
            <c:dLbl>
              <c:idx val="42"/>
              <c:delete val="1"/>
            </c:dLbl>
            <c:dLbl>
              <c:idx val="43"/>
              <c:delete val="1"/>
            </c:dLbl>
            <c:dLbl>
              <c:idx val="44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Sheet2!$AF$2:$AF$46</c:f>
              <c:numCache>
                <c:formatCode>General</c:formatCode>
                <c:ptCount val="45"/>
                <c:pt idx="0">
                  <c:v>97</c:v>
                </c:pt>
                <c:pt idx="1">
                  <c:v>106</c:v>
                </c:pt>
                <c:pt idx="2">
                  <c:v>96</c:v>
                </c:pt>
                <c:pt idx="3">
                  <c:v>86</c:v>
                </c:pt>
                <c:pt idx="4">
                  <c:v>79</c:v>
                </c:pt>
                <c:pt idx="5">
                  <c:v>70</c:v>
                </c:pt>
                <c:pt idx="6">
                  <c:v>74</c:v>
                </c:pt>
                <c:pt idx="7">
                  <c:v>79</c:v>
                </c:pt>
                <c:pt idx="8">
                  <c:v>85</c:v>
                </c:pt>
                <c:pt idx="9">
                  <c:v>93</c:v>
                </c:pt>
                <c:pt idx="10">
                  <c:v>101</c:v>
                </c:pt>
                <c:pt idx="11">
                  <c:v>109</c:v>
                </c:pt>
                <c:pt idx="12">
                  <c:v>117</c:v>
                </c:pt>
                <c:pt idx="13">
                  <c:v>123</c:v>
                </c:pt>
                <c:pt idx="14">
                  <c:v>131</c:v>
                </c:pt>
                <c:pt idx="15">
                  <c:v>138</c:v>
                </c:pt>
                <c:pt idx="16">
                  <c:v>137</c:v>
                </c:pt>
                <c:pt idx="17">
                  <c:v>135</c:v>
                </c:pt>
                <c:pt idx="18">
                  <c:v>132</c:v>
                </c:pt>
                <c:pt idx="19">
                  <c:v>124</c:v>
                </c:pt>
                <c:pt idx="20">
                  <c:v>117</c:v>
                </c:pt>
                <c:pt idx="21">
                  <c:v>113</c:v>
                </c:pt>
                <c:pt idx="22">
                  <c:v>116</c:v>
                </c:pt>
                <c:pt idx="23">
                  <c:v>121</c:v>
                </c:pt>
                <c:pt idx="24">
                  <c:v>111</c:v>
                </c:pt>
                <c:pt idx="25">
                  <c:v>85</c:v>
                </c:pt>
                <c:pt idx="26">
                  <c:v>79</c:v>
                </c:pt>
                <c:pt idx="27">
                  <c:v>73</c:v>
                </c:pt>
                <c:pt idx="28">
                  <c:v>73</c:v>
                </c:pt>
                <c:pt idx="29">
                  <c:v>83</c:v>
                </c:pt>
                <c:pt idx="30">
                  <c:v>107</c:v>
                </c:pt>
                <c:pt idx="31">
                  <c:v>115</c:v>
                </c:pt>
                <c:pt idx="32">
                  <c:v>122</c:v>
                </c:pt>
                <c:pt idx="33">
                  <c:v>131</c:v>
                </c:pt>
                <c:pt idx="34">
                  <c:v>120</c:v>
                </c:pt>
                <c:pt idx="35">
                  <c:v>130</c:v>
                </c:pt>
                <c:pt idx="36">
                  <c:v>122</c:v>
                </c:pt>
                <c:pt idx="37">
                  <c:v>114</c:v>
                </c:pt>
                <c:pt idx="38">
                  <c:v>108</c:v>
                </c:pt>
                <c:pt idx="39">
                  <c:v>103</c:v>
                </c:pt>
                <c:pt idx="40">
                  <c:v>112</c:v>
                </c:pt>
                <c:pt idx="41">
                  <c:v>100</c:v>
                </c:pt>
                <c:pt idx="42">
                  <c:v>91</c:v>
                </c:pt>
                <c:pt idx="43">
                  <c:v>85</c:v>
                </c:pt>
                <c:pt idx="44">
                  <c:v>80</c:v>
                </c:pt>
              </c:numCache>
            </c:numRef>
          </c:xVal>
          <c:yVal>
            <c:numRef>
              <c:f>Sheet2!$AG$2:$AG$46</c:f>
              <c:numCache>
                <c:formatCode>General</c:formatCode>
                <c:ptCount val="45"/>
                <c:pt idx="0">
                  <c:v>169</c:v>
                </c:pt>
                <c:pt idx="1">
                  <c:v>161</c:v>
                </c:pt>
                <c:pt idx="2">
                  <c:v>157</c:v>
                </c:pt>
                <c:pt idx="3">
                  <c:v>146</c:v>
                </c:pt>
                <c:pt idx="4">
                  <c:v>141</c:v>
                </c:pt>
                <c:pt idx="5">
                  <c:v>140</c:v>
                </c:pt>
                <c:pt idx="6">
                  <c:v>131</c:v>
                </c:pt>
                <c:pt idx="7">
                  <c:v>124</c:v>
                </c:pt>
                <c:pt idx="8">
                  <c:v>117</c:v>
                </c:pt>
                <c:pt idx="9">
                  <c:v>112</c:v>
                </c:pt>
                <c:pt idx="10">
                  <c:v>113</c:v>
                </c:pt>
                <c:pt idx="11">
                  <c:v>115</c:v>
                </c:pt>
                <c:pt idx="12">
                  <c:v>109</c:v>
                </c:pt>
                <c:pt idx="13">
                  <c:v>103</c:v>
                </c:pt>
                <c:pt idx="14">
                  <c:v>96</c:v>
                </c:pt>
                <c:pt idx="15">
                  <c:v>86</c:v>
                </c:pt>
                <c:pt idx="16">
                  <c:v>69</c:v>
                </c:pt>
                <c:pt idx="17">
                  <c:v>60</c:v>
                </c:pt>
                <c:pt idx="18">
                  <c:v>51</c:v>
                </c:pt>
                <c:pt idx="19">
                  <c:v>30</c:v>
                </c:pt>
                <c:pt idx="20">
                  <c:v>24</c:v>
                </c:pt>
                <c:pt idx="21">
                  <c:v>13</c:v>
                </c:pt>
                <c:pt idx="22">
                  <c:v>21</c:v>
                </c:pt>
                <c:pt idx="23">
                  <c:v>32</c:v>
                </c:pt>
                <c:pt idx="24">
                  <c:v>40</c:v>
                </c:pt>
                <c:pt idx="25">
                  <c:v>52</c:v>
                </c:pt>
                <c:pt idx="26">
                  <c:v>64</c:v>
                </c:pt>
                <c:pt idx="27">
                  <c:v>74</c:v>
                </c:pt>
                <c:pt idx="28">
                  <c:v>83</c:v>
                </c:pt>
                <c:pt idx="29">
                  <c:v>84</c:v>
                </c:pt>
                <c:pt idx="30">
                  <c:v>83</c:v>
                </c:pt>
                <c:pt idx="31">
                  <c:v>77</c:v>
                </c:pt>
                <c:pt idx="32">
                  <c:v>73</c:v>
                </c:pt>
                <c:pt idx="33">
                  <c:v>64</c:v>
                </c:pt>
                <c:pt idx="34">
                  <c:v>47</c:v>
                </c:pt>
                <c:pt idx="35">
                  <c:v>55</c:v>
                </c:pt>
                <c:pt idx="36">
                  <c:v>49</c:v>
                </c:pt>
                <c:pt idx="37">
                  <c:v>38</c:v>
                </c:pt>
                <c:pt idx="38">
                  <c:v>31</c:v>
                </c:pt>
                <c:pt idx="39">
                  <c:v>23</c:v>
                </c:pt>
                <c:pt idx="40">
                  <c:v>16</c:v>
                </c:pt>
                <c:pt idx="41">
                  <c:v>17</c:v>
                </c:pt>
                <c:pt idx="42">
                  <c:v>16</c:v>
                </c:pt>
                <c:pt idx="43">
                  <c:v>12</c:v>
                </c:pt>
                <c:pt idx="44">
                  <c:v>20</c:v>
                </c:pt>
              </c:numCache>
            </c:numRef>
          </c:yVal>
          <c:smooth val="0"/>
        </c:ser>
        <c:ser>
          <c:idx val="14"/>
          <c:order val="14"/>
          <c:tx>
            <c:v>SB6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chemeClr val="tx1"/>
                </a:solidFill>
              </c:spPr>
            </c:marker>
            <c:bubble3D val="0"/>
          </c:dPt>
          <c:dPt>
            <c:idx val="27"/>
            <c:marker>
              <c:symbol val="diamond"/>
              <c:size val="7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dLbl>
              <c:idx val="10"/>
              <c:delete val="1"/>
            </c:dLbl>
            <c:dLbl>
              <c:idx val="11"/>
              <c:layout>
                <c:manualLayout>
                  <c:x val="4.4871626623595125E-2"/>
                  <c:y val="-6.1728395061728392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delete val="1"/>
            </c:dLbl>
            <c:dLbl>
              <c:idx val="13"/>
              <c:delete val="1"/>
            </c:dLbl>
            <c:dLbl>
              <c:idx val="14"/>
              <c:delete val="1"/>
            </c:dLbl>
            <c:dLbl>
              <c:idx val="15"/>
              <c:delete val="1"/>
            </c:dLbl>
            <c:dLbl>
              <c:idx val="16"/>
              <c:delete val="1"/>
            </c:dLbl>
            <c:dLbl>
              <c:idx val="17"/>
              <c:delete val="1"/>
            </c:dLbl>
            <c:dLbl>
              <c:idx val="18"/>
              <c:delete val="1"/>
            </c:dLbl>
            <c:dLbl>
              <c:idx val="19"/>
              <c:delete val="1"/>
            </c:dLbl>
            <c:dLbl>
              <c:idx val="20"/>
              <c:delete val="1"/>
            </c:dLbl>
            <c:dLbl>
              <c:idx val="21"/>
              <c:delete val="1"/>
            </c:dLbl>
            <c:dLbl>
              <c:idx val="22"/>
              <c:delete val="1"/>
            </c:dLbl>
            <c:dLbl>
              <c:idx val="23"/>
              <c:delete val="1"/>
            </c:dLbl>
            <c:dLbl>
              <c:idx val="24"/>
              <c:delete val="1"/>
            </c:dLbl>
            <c:dLbl>
              <c:idx val="25"/>
              <c:delete val="1"/>
            </c:dLbl>
            <c:dLbl>
              <c:idx val="26"/>
              <c:delete val="1"/>
            </c:dLbl>
            <c:dLbl>
              <c:idx val="27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Sheet2!$AM$2:$AM$29</c:f>
              <c:numCache>
                <c:formatCode>General</c:formatCode>
                <c:ptCount val="28"/>
                <c:pt idx="0">
                  <c:v>145</c:v>
                </c:pt>
                <c:pt idx="1">
                  <c:v>154</c:v>
                </c:pt>
                <c:pt idx="2">
                  <c:v>162</c:v>
                </c:pt>
                <c:pt idx="3">
                  <c:v>146</c:v>
                </c:pt>
                <c:pt idx="4">
                  <c:v>138</c:v>
                </c:pt>
                <c:pt idx="5">
                  <c:v>120</c:v>
                </c:pt>
                <c:pt idx="6">
                  <c:v>103</c:v>
                </c:pt>
                <c:pt idx="7">
                  <c:v>94</c:v>
                </c:pt>
                <c:pt idx="8">
                  <c:v>99</c:v>
                </c:pt>
                <c:pt idx="9">
                  <c:v>103</c:v>
                </c:pt>
                <c:pt idx="10">
                  <c:v>119</c:v>
                </c:pt>
                <c:pt idx="11">
                  <c:v>129</c:v>
                </c:pt>
                <c:pt idx="12">
                  <c:v>120</c:v>
                </c:pt>
                <c:pt idx="13">
                  <c:v>131</c:v>
                </c:pt>
                <c:pt idx="14">
                  <c:v>143</c:v>
                </c:pt>
                <c:pt idx="15">
                  <c:v>167</c:v>
                </c:pt>
                <c:pt idx="16">
                  <c:v>191</c:v>
                </c:pt>
                <c:pt idx="17">
                  <c:v>182</c:v>
                </c:pt>
                <c:pt idx="18">
                  <c:v>155</c:v>
                </c:pt>
                <c:pt idx="19">
                  <c:v>143</c:v>
                </c:pt>
                <c:pt idx="20">
                  <c:v>139</c:v>
                </c:pt>
                <c:pt idx="21">
                  <c:v>138</c:v>
                </c:pt>
                <c:pt idx="22">
                  <c:v>143</c:v>
                </c:pt>
                <c:pt idx="23">
                  <c:v>152</c:v>
                </c:pt>
                <c:pt idx="24">
                  <c:v>159</c:v>
                </c:pt>
                <c:pt idx="25">
                  <c:v>167</c:v>
                </c:pt>
                <c:pt idx="26">
                  <c:v>170</c:v>
                </c:pt>
                <c:pt idx="27">
                  <c:v>172</c:v>
                </c:pt>
              </c:numCache>
            </c:numRef>
          </c:xVal>
          <c:yVal>
            <c:numRef>
              <c:f>Sheet2!$AN$2:$AN$29</c:f>
              <c:numCache>
                <c:formatCode>General</c:formatCode>
                <c:ptCount val="28"/>
                <c:pt idx="0">
                  <c:v>152</c:v>
                </c:pt>
                <c:pt idx="1">
                  <c:v>152</c:v>
                </c:pt>
                <c:pt idx="2">
                  <c:v>154</c:v>
                </c:pt>
                <c:pt idx="3">
                  <c:v>154</c:v>
                </c:pt>
                <c:pt idx="4">
                  <c:v>158</c:v>
                </c:pt>
                <c:pt idx="5">
                  <c:v>165</c:v>
                </c:pt>
                <c:pt idx="6">
                  <c:v>157</c:v>
                </c:pt>
                <c:pt idx="7">
                  <c:v>160</c:v>
                </c:pt>
                <c:pt idx="8">
                  <c:v>151</c:v>
                </c:pt>
                <c:pt idx="9">
                  <c:v>145</c:v>
                </c:pt>
                <c:pt idx="10">
                  <c:v>151</c:v>
                </c:pt>
                <c:pt idx="11">
                  <c:v>149</c:v>
                </c:pt>
                <c:pt idx="12">
                  <c:v>149</c:v>
                </c:pt>
                <c:pt idx="13">
                  <c:v>140</c:v>
                </c:pt>
                <c:pt idx="14">
                  <c:v>133</c:v>
                </c:pt>
                <c:pt idx="15">
                  <c:v>149</c:v>
                </c:pt>
                <c:pt idx="16">
                  <c:v>161</c:v>
                </c:pt>
                <c:pt idx="17">
                  <c:v>185</c:v>
                </c:pt>
                <c:pt idx="18">
                  <c:v>176</c:v>
                </c:pt>
                <c:pt idx="19">
                  <c:v>170</c:v>
                </c:pt>
                <c:pt idx="20">
                  <c:v>156</c:v>
                </c:pt>
                <c:pt idx="21">
                  <c:v>146</c:v>
                </c:pt>
                <c:pt idx="22">
                  <c:v>139</c:v>
                </c:pt>
                <c:pt idx="23">
                  <c:v>123</c:v>
                </c:pt>
                <c:pt idx="24">
                  <c:v>117</c:v>
                </c:pt>
                <c:pt idx="25">
                  <c:v>111</c:v>
                </c:pt>
                <c:pt idx="26">
                  <c:v>103</c:v>
                </c:pt>
                <c:pt idx="27">
                  <c:v>94</c:v>
                </c:pt>
              </c:numCache>
            </c:numRef>
          </c:yVal>
          <c:smooth val="0"/>
        </c:ser>
        <c:ser>
          <c:idx val="15"/>
          <c:order val="15"/>
          <c:tx>
            <c:v>SB7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chemeClr val="tx1"/>
                </a:solidFill>
              </c:spPr>
            </c:marker>
            <c:bubble3D val="0"/>
          </c:dPt>
          <c:dPt>
            <c:idx val="11"/>
            <c:marker>
              <c:symbol val="diamond"/>
              <c:size val="7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dLbl>
              <c:idx val="10"/>
              <c:layout>
                <c:manualLayout>
                  <c:x val="8.5468402988088023E-3"/>
                  <c:y val="-1.85185185185184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Sheet2!$AT$2:$AT$13</c:f>
              <c:numCache>
                <c:formatCode>General</c:formatCode>
                <c:ptCount val="12"/>
                <c:pt idx="0">
                  <c:v>135</c:v>
                </c:pt>
                <c:pt idx="1">
                  <c:v>144</c:v>
                </c:pt>
                <c:pt idx="2">
                  <c:v>142</c:v>
                </c:pt>
                <c:pt idx="3">
                  <c:v>151</c:v>
                </c:pt>
                <c:pt idx="4">
                  <c:v>143</c:v>
                </c:pt>
                <c:pt idx="5">
                  <c:v>135</c:v>
                </c:pt>
                <c:pt idx="6">
                  <c:v>125</c:v>
                </c:pt>
                <c:pt idx="7">
                  <c:v>118</c:v>
                </c:pt>
                <c:pt idx="8">
                  <c:v>128</c:v>
                </c:pt>
                <c:pt idx="9">
                  <c:v>120</c:v>
                </c:pt>
                <c:pt idx="10">
                  <c:v>129</c:v>
                </c:pt>
                <c:pt idx="11">
                  <c:v>142</c:v>
                </c:pt>
              </c:numCache>
            </c:numRef>
          </c:xVal>
          <c:yVal>
            <c:numRef>
              <c:f>Sheet2!$AU$2:$AU$13</c:f>
              <c:numCache>
                <c:formatCode>General</c:formatCode>
                <c:ptCount val="12"/>
                <c:pt idx="0">
                  <c:v>11</c:v>
                </c:pt>
                <c:pt idx="1">
                  <c:v>11</c:v>
                </c:pt>
                <c:pt idx="2">
                  <c:v>26</c:v>
                </c:pt>
                <c:pt idx="3">
                  <c:v>24</c:v>
                </c:pt>
                <c:pt idx="4">
                  <c:v>22</c:v>
                </c:pt>
                <c:pt idx="5">
                  <c:v>17</c:v>
                </c:pt>
                <c:pt idx="6">
                  <c:v>21</c:v>
                </c:pt>
                <c:pt idx="7">
                  <c:v>16</c:v>
                </c:pt>
                <c:pt idx="8">
                  <c:v>18</c:v>
                </c:pt>
                <c:pt idx="9">
                  <c:v>12</c:v>
                </c:pt>
                <c:pt idx="10">
                  <c:v>10</c:v>
                </c:pt>
                <c:pt idx="11">
                  <c:v>18</c:v>
                </c:pt>
              </c:numCache>
            </c:numRef>
          </c:yVal>
          <c:smooth val="0"/>
        </c:ser>
        <c:ser>
          <c:idx val="16"/>
          <c:order val="16"/>
          <c:tx>
            <c:v>SB8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chemeClr val="tx1"/>
                </a:solidFill>
              </c:spPr>
            </c:marker>
            <c:bubble3D val="0"/>
          </c:dPt>
          <c:dPt>
            <c:idx val="9"/>
            <c:marker>
              <c:symbol val="diamond"/>
              <c:size val="7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layout>
                <c:manualLayout>
                  <c:x val="-4.2735042735042736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Sheet2!$BA$2:$BA$11</c:f>
              <c:numCache>
                <c:formatCode>General</c:formatCode>
                <c:ptCount val="10"/>
                <c:pt idx="0">
                  <c:v>167</c:v>
                </c:pt>
                <c:pt idx="1">
                  <c:v>178</c:v>
                </c:pt>
                <c:pt idx="2">
                  <c:v>180</c:v>
                </c:pt>
                <c:pt idx="3">
                  <c:v>182</c:v>
                </c:pt>
                <c:pt idx="4">
                  <c:v>174</c:v>
                </c:pt>
                <c:pt idx="5">
                  <c:v>178</c:v>
                </c:pt>
                <c:pt idx="6">
                  <c:v>182</c:v>
                </c:pt>
                <c:pt idx="7">
                  <c:v>175</c:v>
                </c:pt>
                <c:pt idx="8">
                  <c:v>171</c:v>
                </c:pt>
                <c:pt idx="9">
                  <c:v>174</c:v>
                </c:pt>
              </c:numCache>
            </c:numRef>
          </c:xVal>
          <c:yVal>
            <c:numRef>
              <c:f>Sheet2!$BB$2:$BB$11</c:f>
              <c:numCache>
                <c:formatCode>General</c:formatCode>
                <c:ptCount val="10"/>
                <c:pt idx="0">
                  <c:v>24</c:v>
                </c:pt>
                <c:pt idx="1">
                  <c:v>23</c:v>
                </c:pt>
                <c:pt idx="2">
                  <c:v>32</c:v>
                </c:pt>
                <c:pt idx="3">
                  <c:v>23</c:v>
                </c:pt>
                <c:pt idx="4">
                  <c:v>27</c:v>
                </c:pt>
                <c:pt idx="5">
                  <c:v>43</c:v>
                </c:pt>
                <c:pt idx="6">
                  <c:v>52</c:v>
                </c:pt>
                <c:pt idx="7">
                  <c:v>38</c:v>
                </c:pt>
                <c:pt idx="8">
                  <c:v>28</c:v>
                </c:pt>
                <c:pt idx="9">
                  <c:v>20</c:v>
                </c:pt>
              </c:numCache>
            </c:numRef>
          </c:yVal>
          <c:smooth val="0"/>
        </c:ser>
        <c:ser>
          <c:idx val="17"/>
          <c:order val="17"/>
          <c:tx>
            <c:v>SB9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chemeClr val="tx1"/>
                </a:solidFill>
              </c:spPr>
            </c:marker>
            <c:bubble3D val="0"/>
          </c:dPt>
          <c:dPt>
            <c:idx val="9"/>
            <c:marker>
              <c:symbol val="diamond"/>
              <c:size val="7"/>
              <c:spPr>
                <a:solidFill>
                  <a:schemeClr val="tx1"/>
                </a:solidFill>
              </c:spPr>
            </c:marker>
            <c:bubble3D val="0"/>
          </c:dPt>
          <c:dLbls>
            <c:dLbl>
              <c:idx val="0"/>
              <c:layout>
                <c:manualLayout>
                  <c:x val="-1.0683760683760684E-2"/>
                  <c:y val="1.54320987654322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Sheet2!$BH$2:$BH$11</c:f>
              <c:numCache>
                <c:formatCode>General</c:formatCode>
                <c:ptCount val="10"/>
                <c:pt idx="0">
                  <c:v>167</c:v>
                </c:pt>
                <c:pt idx="1">
                  <c:v>175</c:v>
                </c:pt>
                <c:pt idx="2">
                  <c:v>182</c:v>
                </c:pt>
                <c:pt idx="3">
                  <c:v>179</c:v>
                </c:pt>
                <c:pt idx="4">
                  <c:v>181</c:v>
                </c:pt>
                <c:pt idx="5">
                  <c:v>178</c:v>
                </c:pt>
                <c:pt idx="6">
                  <c:v>182</c:v>
                </c:pt>
                <c:pt idx="7">
                  <c:v>178</c:v>
                </c:pt>
                <c:pt idx="8">
                  <c:v>175</c:v>
                </c:pt>
                <c:pt idx="9">
                  <c:v>193</c:v>
                </c:pt>
              </c:numCache>
            </c:numRef>
          </c:xVal>
          <c:yVal>
            <c:numRef>
              <c:f>Sheet2!$BI$2:$BI$11</c:f>
              <c:numCache>
                <c:formatCode>General</c:formatCode>
                <c:ptCount val="10"/>
                <c:pt idx="0">
                  <c:v>167</c:v>
                </c:pt>
                <c:pt idx="1">
                  <c:v>163</c:v>
                </c:pt>
                <c:pt idx="2">
                  <c:v>157</c:v>
                </c:pt>
                <c:pt idx="3">
                  <c:v>156</c:v>
                </c:pt>
                <c:pt idx="4">
                  <c:v>165</c:v>
                </c:pt>
                <c:pt idx="5">
                  <c:v>157</c:v>
                </c:pt>
                <c:pt idx="6">
                  <c:v>165</c:v>
                </c:pt>
                <c:pt idx="7">
                  <c:v>158</c:v>
                </c:pt>
                <c:pt idx="8">
                  <c:v>149</c:v>
                </c:pt>
                <c:pt idx="9">
                  <c:v>171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75200"/>
        <c:axId val="115947008"/>
      </c:scatterChart>
      <c:valAx>
        <c:axId val="115875200"/>
        <c:scaling>
          <c:orientation val="minMax"/>
          <c:max val="200"/>
        </c:scaling>
        <c:delete val="0"/>
        <c:axPos val="t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Abscissa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15947008"/>
        <c:crosses val="autoZero"/>
        <c:crossBetween val="midCat"/>
        <c:majorUnit val="20"/>
      </c:valAx>
      <c:valAx>
        <c:axId val="115947008"/>
        <c:scaling>
          <c:orientation val="maxMin"/>
          <c:max val="2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Ordinate</a:t>
                </a:r>
                <a:r>
                  <a:rPr lang="en-US" baseline="0"/>
                  <a:t> 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15875200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10"/>
        <c:delete val="1"/>
      </c:legendEntry>
      <c:legendEntry>
        <c:idx val="11"/>
        <c:delete val="1"/>
      </c:legendEntry>
      <c:legendEntry>
        <c:idx val="12"/>
        <c:delete val="1"/>
      </c:legendEntry>
      <c:legendEntry>
        <c:idx val="13"/>
        <c:delete val="1"/>
      </c:legendEntry>
      <c:legendEntry>
        <c:idx val="14"/>
        <c:delete val="1"/>
      </c:legendEntry>
      <c:legendEntry>
        <c:idx val="15"/>
        <c:delete val="1"/>
      </c:legendEntry>
      <c:legendEntry>
        <c:idx val="16"/>
        <c:delete val="1"/>
      </c:legendEntry>
      <c:legendEntry>
        <c:idx val="17"/>
        <c:delete val="1"/>
      </c:legendEntry>
      <c:layout/>
      <c:overlay val="0"/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415585307869152E-2"/>
          <c:y val="4.750749906261717E-2"/>
          <c:w val="0.81686802821522309"/>
          <c:h val="0.74897731533558309"/>
        </c:manualLayout>
      </c:layout>
      <c:barChart>
        <c:barDir val="col"/>
        <c:grouping val="clustered"/>
        <c:varyColors val="0"/>
        <c:ser>
          <c:idx val="1"/>
          <c:order val="0"/>
          <c:tx>
            <c:v>Average: SD5</c:v>
          </c:tx>
          <c:spPr>
            <a:ln w="19050"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1"/>
            <c:plus>
              <c:numRef>
                <c:f>'24hrs'!$C$19:$Z$19</c:f>
                <c:numCache>
                  <c:formatCode>General</c:formatCode>
                  <c:ptCount val="24"/>
                  <c:pt idx="0">
                    <c:v>0.83456209546660487</c:v>
                  </c:pt>
                  <c:pt idx="1">
                    <c:v>4.0388888466279393</c:v>
                  </c:pt>
                  <c:pt idx="2">
                    <c:v>6.5767961220081359</c:v>
                  </c:pt>
                  <c:pt idx="3">
                    <c:v>6.1835455083547117</c:v>
                  </c:pt>
                  <c:pt idx="4">
                    <c:v>4.7869092570454637</c:v>
                  </c:pt>
                  <c:pt idx="5">
                    <c:v>4.9032670442150108</c:v>
                  </c:pt>
                  <c:pt idx="10">
                    <c:v>0.80054008354133077</c:v>
                  </c:pt>
                  <c:pt idx="11">
                    <c:v>3.3026941903710894</c:v>
                  </c:pt>
                  <c:pt idx="12">
                    <c:v>12.596326302782382</c:v>
                  </c:pt>
                  <c:pt idx="13">
                    <c:v>13.603555566133391</c:v>
                  </c:pt>
                  <c:pt idx="14">
                    <c:v>13.600600677183843</c:v>
                  </c:pt>
                  <c:pt idx="15">
                    <c:v>13.603363864552774</c:v>
                  </c:pt>
                  <c:pt idx="16">
                    <c:v>13.599436137183831</c:v>
                  </c:pt>
                  <c:pt idx="17">
                    <c:v>13.604825709323183</c:v>
                  </c:pt>
                  <c:pt idx="18">
                    <c:v>13.573042061014812</c:v>
                  </c:pt>
                  <c:pt idx="19">
                    <c:v>13.603528281553169</c:v>
                  </c:pt>
                  <c:pt idx="20">
                    <c:v>2.8679825104715766</c:v>
                  </c:pt>
                  <c:pt idx="21">
                    <c:v>1.1290716472735089</c:v>
                  </c:pt>
                </c:numCache>
              </c:numRef>
            </c:plus>
            <c:minus>
              <c:numRef>
                <c:f>'24hrs'!$C$19:$X$19</c:f>
                <c:numCache>
                  <c:formatCode>General</c:formatCode>
                  <c:ptCount val="22"/>
                  <c:pt idx="0">
                    <c:v>0.83456209546660487</c:v>
                  </c:pt>
                  <c:pt idx="1">
                    <c:v>4.0388888466279393</c:v>
                  </c:pt>
                  <c:pt idx="2">
                    <c:v>6.5767961220081359</c:v>
                  </c:pt>
                  <c:pt idx="3">
                    <c:v>6.1835455083547117</c:v>
                  </c:pt>
                  <c:pt idx="4">
                    <c:v>4.7869092570454637</c:v>
                  </c:pt>
                  <c:pt idx="5">
                    <c:v>4.9032670442150108</c:v>
                  </c:pt>
                  <c:pt idx="10">
                    <c:v>0.80054008354133077</c:v>
                  </c:pt>
                  <c:pt idx="11">
                    <c:v>3.3026941903710894</c:v>
                  </c:pt>
                  <c:pt idx="12">
                    <c:v>12.596326302782382</c:v>
                  </c:pt>
                  <c:pt idx="13">
                    <c:v>13.603555566133391</c:v>
                  </c:pt>
                  <c:pt idx="14">
                    <c:v>13.600600677183843</c:v>
                  </c:pt>
                  <c:pt idx="15">
                    <c:v>13.603363864552774</c:v>
                  </c:pt>
                  <c:pt idx="16">
                    <c:v>13.599436137183831</c:v>
                  </c:pt>
                  <c:pt idx="17">
                    <c:v>13.604825709323183</c:v>
                  </c:pt>
                  <c:pt idx="18">
                    <c:v>13.573042061014812</c:v>
                  </c:pt>
                  <c:pt idx="19">
                    <c:v>13.603528281553169</c:v>
                  </c:pt>
                  <c:pt idx="20">
                    <c:v>2.8679825104715766</c:v>
                  </c:pt>
                  <c:pt idx="21">
                    <c:v>1.1290716472735089</c:v>
                  </c:pt>
                </c:numCache>
              </c:numRef>
            </c:minus>
            <c:spPr>
              <a:ln>
                <a:solidFill>
                  <a:srgbClr val="C00000"/>
                </a:solidFill>
              </a:ln>
            </c:spPr>
          </c:errBars>
          <c:cat>
            <c:numRef>
              <c:f>'24hrs'!$C$1:$Z$1</c:f>
              <c:numCache>
                <c:formatCode>General</c:formatCode>
                <c:ptCount val="24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</c:numCache>
            </c:numRef>
          </c:cat>
          <c:val>
            <c:numRef>
              <c:f>'24hrs'!$C$18:$Z$18</c:f>
              <c:numCache>
                <c:formatCode>0.0</c:formatCode>
                <c:ptCount val="24"/>
                <c:pt idx="0">
                  <c:v>0.74735229403486003</c:v>
                </c:pt>
                <c:pt idx="1">
                  <c:v>6.2866949512603538</c:v>
                </c:pt>
                <c:pt idx="2">
                  <c:v>12.3598707203875</c:v>
                </c:pt>
                <c:pt idx="3">
                  <c:v>8.3515078114873713</c:v>
                </c:pt>
                <c:pt idx="4">
                  <c:v>7.6111335183346194</c:v>
                </c:pt>
                <c:pt idx="5">
                  <c:v>8.8728531232263883</c:v>
                </c:pt>
                <c:pt idx="10">
                  <c:v>1.2995587177078092</c:v>
                </c:pt>
                <c:pt idx="11">
                  <c:v>8.7819236842874009</c:v>
                </c:pt>
                <c:pt idx="12">
                  <c:v>34.302363298538168</c:v>
                </c:pt>
                <c:pt idx="13">
                  <c:v>35.991624319603794</c:v>
                </c:pt>
                <c:pt idx="14">
                  <c:v>35.989477305678335</c:v>
                </c:pt>
                <c:pt idx="15">
                  <c:v>35.991117259366085</c:v>
                </c:pt>
                <c:pt idx="16">
                  <c:v>35.983556603154028</c:v>
                </c:pt>
                <c:pt idx="17">
                  <c:v>35.994984544450304</c:v>
                </c:pt>
                <c:pt idx="18">
                  <c:v>35.909209331048856</c:v>
                </c:pt>
                <c:pt idx="19">
                  <c:v>35.991552118083</c:v>
                </c:pt>
                <c:pt idx="20">
                  <c:v>6.1081071279113832</c:v>
                </c:pt>
                <c:pt idx="21">
                  <c:v>1.4803736933484049</c:v>
                </c:pt>
              </c:numCache>
            </c:numRef>
          </c:val>
        </c:ser>
        <c:ser>
          <c:idx val="0"/>
          <c:order val="1"/>
          <c:tx>
            <c:v>Average: SD10</c:v>
          </c:tx>
          <c:spPr>
            <a:ln w="19050"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1"/>
            <c:plus>
              <c:numRef>
                <c:f>'24hrs'!$AB$19:$AY$19</c:f>
                <c:numCache>
                  <c:formatCode>General</c:formatCode>
                  <c:ptCount val="24"/>
                  <c:pt idx="0">
                    <c:v>2.3744386792149546</c:v>
                  </c:pt>
                  <c:pt idx="1">
                    <c:v>4.1843134128847828</c:v>
                  </c:pt>
                  <c:pt idx="2">
                    <c:v>3.9598971907037783</c:v>
                  </c:pt>
                  <c:pt idx="3">
                    <c:v>5.6153930469662514</c:v>
                  </c:pt>
                  <c:pt idx="4">
                    <c:v>4.5052374501603252</c:v>
                  </c:pt>
                  <c:pt idx="5">
                    <c:v>5.6452985554738389</c:v>
                  </c:pt>
                  <c:pt idx="10">
                    <c:v>1.5931903968684622</c:v>
                  </c:pt>
                  <c:pt idx="11">
                    <c:v>2.9281004684930916</c:v>
                  </c:pt>
                  <c:pt idx="12">
                    <c:v>10.433525682967012</c:v>
                  </c:pt>
                  <c:pt idx="13">
                    <c:v>13.107019816611343</c:v>
                  </c:pt>
                  <c:pt idx="14">
                    <c:v>12.752891143185932</c:v>
                  </c:pt>
                  <c:pt idx="15">
                    <c:v>12.013712929141626</c:v>
                  </c:pt>
                  <c:pt idx="16">
                    <c:v>12.780960574463702</c:v>
                  </c:pt>
                  <c:pt idx="17">
                    <c:v>11.963742611320411</c:v>
                  </c:pt>
                  <c:pt idx="18">
                    <c:v>11.198185401935634</c:v>
                  </c:pt>
                  <c:pt idx="19">
                    <c:v>11.221642971585817</c:v>
                  </c:pt>
                  <c:pt idx="20">
                    <c:v>7.4360086048155898</c:v>
                  </c:pt>
                  <c:pt idx="21">
                    <c:v>6.1957537070688424</c:v>
                  </c:pt>
                </c:numCache>
              </c:numRef>
            </c:plus>
            <c:minus>
              <c:numRef>
                <c:f>'24hrs'!$AB$19:$AY$19</c:f>
                <c:numCache>
                  <c:formatCode>General</c:formatCode>
                  <c:ptCount val="24"/>
                  <c:pt idx="0">
                    <c:v>2.3744386792149546</c:v>
                  </c:pt>
                  <c:pt idx="1">
                    <c:v>4.1843134128847828</c:v>
                  </c:pt>
                  <c:pt idx="2">
                    <c:v>3.9598971907037783</c:v>
                  </c:pt>
                  <c:pt idx="3">
                    <c:v>5.6153930469662514</c:v>
                  </c:pt>
                  <c:pt idx="4">
                    <c:v>4.5052374501603252</c:v>
                  </c:pt>
                  <c:pt idx="5">
                    <c:v>5.6452985554738389</c:v>
                  </c:pt>
                  <c:pt idx="10">
                    <c:v>1.5931903968684622</c:v>
                  </c:pt>
                  <c:pt idx="11">
                    <c:v>2.9281004684930916</c:v>
                  </c:pt>
                  <c:pt idx="12">
                    <c:v>10.433525682967012</c:v>
                  </c:pt>
                  <c:pt idx="13">
                    <c:v>13.107019816611343</c:v>
                  </c:pt>
                  <c:pt idx="14">
                    <c:v>12.752891143185932</c:v>
                  </c:pt>
                  <c:pt idx="15">
                    <c:v>12.013712929141626</c:v>
                  </c:pt>
                  <c:pt idx="16">
                    <c:v>12.780960574463702</c:v>
                  </c:pt>
                  <c:pt idx="17">
                    <c:v>11.963742611320411</c:v>
                  </c:pt>
                  <c:pt idx="18">
                    <c:v>11.198185401935634</c:v>
                  </c:pt>
                  <c:pt idx="19">
                    <c:v>11.221642971585817</c:v>
                  </c:pt>
                  <c:pt idx="20">
                    <c:v>7.4360086048155898</c:v>
                  </c:pt>
                  <c:pt idx="21">
                    <c:v>6.1957537070688424</c:v>
                  </c:pt>
                </c:numCache>
              </c:numRef>
            </c:minus>
            <c:spPr>
              <a:ln>
                <a:solidFill>
                  <a:srgbClr val="0070C0"/>
                </a:solidFill>
              </a:ln>
            </c:spPr>
          </c:errBars>
          <c:cat>
            <c:numRef>
              <c:f>'24hrs'!$C$1:$Z$1</c:f>
              <c:numCache>
                <c:formatCode>General</c:formatCode>
                <c:ptCount val="24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</c:numCache>
            </c:numRef>
          </c:cat>
          <c:val>
            <c:numRef>
              <c:f>'24hrs'!$AB$18:$AY$18</c:f>
              <c:numCache>
                <c:formatCode>0.0</c:formatCode>
                <c:ptCount val="24"/>
                <c:pt idx="0">
                  <c:v>5.3562060204011122</c:v>
                </c:pt>
                <c:pt idx="1">
                  <c:v>8.7745853855604921</c:v>
                </c:pt>
                <c:pt idx="2">
                  <c:v>11.852218550351925</c:v>
                </c:pt>
                <c:pt idx="3">
                  <c:v>11.831094146704318</c:v>
                </c:pt>
                <c:pt idx="4">
                  <c:v>8.3737435804957201</c:v>
                </c:pt>
                <c:pt idx="5">
                  <c:v>7.3929761015780402</c:v>
                </c:pt>
                <c:pt idx="10">
                  <c:v>6.0705532267662257</c:v>
                </c:pt>
                <c:pt idx="11">
                  <c:v>8.831541205346074</c:v>
                </c:pt>
                <c:pt idx="12">
                  <c:v>22.281797959976281</c:v>
                </c:pt>
                <c:pt idx="13">
                  <c:v>23.277494390175328</c:v>
                </c:pt>
                <c:pt idx="14">
                  <c:v>19.827897793940803</c:v>
                </c:pt>
                <c:pt idx="15">
                  <c:v>21.291402620790087</c:v>
                </c:pt>
                <c:pt idx="16">
                  <c:v>21.374496739507794</c:v>
                </c:pt>
                <c:pt idx="17">
                  <c:v>22.056582626333171</c:v>
                </c:pt>
                <c:pt idx="18">
                  <c:v>23.788986371481041</c:v>
                </c:pt>
                <c:pt idx="19">
                  <c:v>23.334325107460014</c:v>
                </c:pt>
                <c:pt idx="20">
                  <c:v>8.6977122706387782</c:v>
                </c:pt>
                <c:pt idx="21">
                  <c:v>10.285125202926162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5993600"/>
        <c:axId val="115995776"/>
      </c:barChart>
      <c:lineChart>
        <c:grouping val="standard"/>
        <c:varyColors val="0"/>
        <c:ser>
          <c:idx val="2"/>
          <c:order val="2"/>
          <c:tx>
            <c:v>Cummulative: SD5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'24hrs'!$C$25:$Z$25</c:f>
              <c:numCache>
                <c:formatCode>0.0</c:formatCode>
                <c:ptCount val="24"/>
                <c:pt idx="0">
                  <c:v>0.74735229403486003</c:v>
                </c:pt>
                <c:pt idx="1">
                  <c:v>7.0340472452952136</c:v>
                </c:pt>
                <c:pt idx="2">
                  <c:v>19.393917965682714</c:v>
                </c:pt>
                <c:pt idx="3">
                  <c:v>27.745425777170084</c:v>
                </c:pt>
                <c:pt idx="4">
                  <c:v>35.356559295504702</c:v>
                </c:pt>
                <c:pt idx="5">
                  <c:v>44.229412418731087</c:v>
                </c:pt>
                <c:pt idx="10">
                  <c:v>45.528971136438898</c:v>
                </c:pt>
                <c:pt idx="11">
                  <c:v>54.310894820726297</c:v>
                </c:pt>
                <c:pt idx="12">
                  <c:v>88.613258119264458</c:v>
                </c:pt>
                <c:pt idx="13">
                  <c:v>124.60488243886826</c:v>
                </c:pt>
                <c:pt idx="14">
                  <c:v>160.59435974454658</c:v>
                </c:pt>
                <c:pt idx="15">
                  <c:v>196.58547700391267</c:v>
                </c:pt>
                <c:pt idx="16">
                  <c:v>232.5690336070667</c:v>
                </c:pt>
                <c:pt idx="17">
                  <c:v>268.56401815151702</c:v>
                </c:pt>
                <c:pt idx="18">
                  <c:v>304.4732274825659</c:v>
                </c:pt>
                <c:pt idx="19">
                  <c:v>340.46477960064891</c:v>
                </c:pt>
                <c:pt idx="20">
                  <c:v>346.57288672856032</c:v>
                </c:pt>
                <c:pt idx="21">
                  <c:v>348.0532604219087</c:v>
                </c:pt>
              </c:numCache>
            </c:numRef>
          </c:val>
          <c:smooth val="0"/>
        </c:ser>
        <c:ser>
          <c:idx val="3"/>
          <c:order val="3"/>
          <c:tx>
            <c:v>Cummulative: SD10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val>
            <c:numRef>
              <c:f>'24hrs'!$AB$25:$AY$25</c:f>
              <c:numCache>
                <c:formatCode>0.0</c:formatCode>
                <c:ptCount val="24"/>
                <c:pt idx="0">
                  <c:v>5.3562060204011122</c:v>
                </c:pt>
                <c:pt idx="1">
                  <c:v>14.130791405961604</c:v>
                </c:pt>
                <c:pt idx="2">
                  <c:v>25.983009956313531</c:v>
                </c:pt>
                <c:pt idx="3">
                  <c:v>37.814104103017847</c:v>
                </c:pt>
                <c:pt idx="4">
                  <c:v>46.187847683513567</c:v>
                </c:pt>
                <c:pt idx="5">
                  <c:v>53.58082378509161</c:v>
                </c:pt>
                <c:pt idx="10">
                  <c:v>59.651377011857832</c:v>
                </c:pt>
                <c:pt idx="11">
                  <c:v>68.482918217203903</c:v>
                </c:pt>
                <c:pt idx="12">
                  <c:v>90.76471617718019</c:v>
                </c:pt>
                <c:pt idx="13">
                  <c:v>114.04221056735551</c:v>
                </c:pt>
                <c:pt idx="14">
                  <c:v>133.8701083612963</c:v>
                </c:pt>
                <c:pt idx="15">
                  <c:v>155.16151098208638</c:v>
                </c:pt>
                <c:pt idx="16">
                  <c:v>176.53600772159419</c:v>
                </c:pt>
                <c:pt idx="17">
                  <c:v>198.59259034792737</c:v>
                </c:pt>
                <c:pt idx="18">
                  <c:v>222.3815767194084</c:v>
                </c:pt>
                <c:pt idx="19">
                  <c:v>245.71590182686842</c:v>
                </c:pt>
                <c:pt idx="20">
                  <c:v>254.41361409750721</c:v>
                </c:pt>
                <c:pt idx="21">
                  <c:v>264.69873930043337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016256"/>
        <c:axId val="115997696"/>
      </c:lineChart>
      <c:catAx>
        <c:axId val="1159936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Time</a:t>
                </a:r>
                <a:r>
                  <a:rPr lang="en-US" b="0" baseline="0"/>
                  <a:t> of Day</a:t>
                </a:r>
                <a:endParaRPr lang="en-US" b="0"/>
              </a:p>
            </c:rich>
          </c:tx>
          <c:layout>
            <c:manualLayout>
              <c:xMode val="edge"/>
              <c:yMode val="edge"/>
              <c:x val="0.42548707853825962"/>
              <c:y val="0.8807411964129483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5995776"/>
        <c:crosses val="autoZero"/>
        <c:auto val="1"/>
        <c:lblAlgn val="ctr"/>
        <c:lblOffset val="100"/>
        <c:noMultiLvlLbl val="0"/>
      </c:catAx>
      <c:valAx>
        <c:axId val="115995776"/>
        <c:scaling>
          <c:orientation val="minMax"/>
          <c:max val="60"/>
          <c:min val="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Average Time (min-hr</a:t>
                </a:r>
                <a:r>
                  <a:rPr lang="en-US" b="0" baseline="30000"/>
                  <a:t>-1</a:t>
                </a:r>
                <a:r>
                  <a:rPr lang="en-US" b="0"/>
                  <a:t>-bird</a:t>
                </a:r>
                <a:r>
                  <a:rPr lang="en-US" b="0" baseline="30000"/>
                  <a:t>-1</a:t>
                </a:r>
                <a:r>
                  <a:rPr lang="en-US" b="0"/>
                  <a:t>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5993600"/>
        <c:crosses val="autoZero"/>
        <c:crossBetween val="between"/>
      </c:valAx>
      <c:valAx>
        <c:axId val="115997696"/>
        <c:scaling>
          <c:orientation val="minMax"/>
          <c:max val="36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Cummulative</a:t>
                </a:r>
                <a:r>
                  <a:rPr lang="en-US" b="0" baseline="0"/>
                  <a:t> Time (min-day</a:t>
                </a:r>
                <a:r>
                  <a:rPr lang="en-US" b="0" baseline="30000"/>
                  <a:t>-1</a:t>
                </a:r>
                <a:r>
                  <a:rPr lang="en-US" b="0" baseline="0"/>
                  <a:t>-bird</a:t>
                </a:r>
                <a:r>
                  <a:rPr lang="en-US" b="0" baseline="30000"/>
                  <a:t>-1</a:t>
                </a:r>
                <a:r>
                  <a:rPr lang="en-US" b="0" baseline="0"/>
                  <a:t>)</a:t>
                </a:r>
                <a:endParaRPr lang="en-US" b="0"/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6016256"/>
        <c:crosses val="max"/>
        <c:crossBetween val="between"/>
      </c:valAx>
      <c:catAx>
        <c:axId val="116016256"/>
        <c:scaling>
          <c:orientation val="minMax"/>
        </c:scaling>
        <c:delete val="1"/>
        <c:axPos val="b"/>
        <c:majorTickMark val="out"/>
        <c:minorTickMark val="none"/>
        <c:tickLblPos val="nextTo"/>
        <c:crossAx val="115997696"/>
        <c:crosses val="autoZero"/>
        <c:auto val="1"/>
        <c:lblAlgn val="ctr"/>
        <c:lblOffset val="100"/>
        <c:noMultiLvlLbl val="0"/>
      </c:catAx>
      <c:spPr>
        <a:ln w="19050">
          <a:solidFill>
            <a:schemeClr val="accent1"/>
          </a:solidFill>
        </a:ln>
      </c:spPr>
    </c:plotArea>
    <c:legend>
      <c:legendPos val="r"/>
      <c:layout>
        <c:manualLayout>
          <c:xMode val="edge"/>
          <c:yMode val="edge"/>
          <c:x val="8.7509432414698163E-2"/>
          <c:y val="4.4747922134733158E-2"/>
          <c:w val="0.29854515781681135"/>
          <c:h val="0.24580961033716939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0634116832050263E-2"/>
          <c:y val="4.3539306326789047E-2"/>
          <c:w val="0.8164170494313211"/>
          <c:h val="0.76782330332663373"/>
        </c:manualLayout>
      </c:layout>
      <c:barChart>
        <c:barDir val="col"/>
        <c:grouping val="clustered"/>
        <c:varyColors val="0"/>
        <c:ser>
          <c:idx val="1"/>
          <c:order val="0"/>
          <c:tx>
            <c:v>Average: SD5</c:v>
          </c:tx>
          <c:spPr>
            <a:ln w="19050"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1"/>
            <c:plus>
              <c:numRef>
                <c:f>'24hrs'!$C$44:$Z$44</c:f>
                <c:numCache>
                  <c:formatCode>General</c:formatCode>
                  <c:ptCount val="24"/>
                  <c:pt idx="0">
                    <c:v>7.9557718395481611</c:v>
                  </c:pt>
                  <c:pt idx="1">
                    <c:v>6.1557852792003009</c:v>
                  </c:pt>
                  <c:pt idx="2">
                    <c:v>3.5573703475354814</c:v>
                  </c:pt>
                  <c:pt idx="3">
                    <c:v>1.4758466819325875</c:v>
                  </c:pt>
                  <c:pt idx="4">
                    <c:v>4.3433423495403281</c:v>
                  </c:pt>
                  <c:pt idx="5">
                    <c:v>3.8928794929044588</c:v>
                  </c:pt>
                  <c:pt idx="10">
                    <c:v>0.49029429355745474</c:v>
                  </c:pt>
                  <c:pt idx="11">
                    <c:v>0.53007336826745544</c:v>
                  </c:pt>
                  <c:pt idx="12">
                    <c:v>7.3183025067265275</c:v>
                  </c:pt>
                  <c:pt idx="13">
                    <c:v>8.2041628012536894</c:v>
                  </c:pt>
                  <c:pt idx="14">
                    <c:v>7.1136679473603737</c:v>
                  </c:pt>
                  <c:pt idx="15">
                    <c:v>7.5437222590098543</c:v>
                  </c:pt>
                  <c:pt idx="16">
                    <c:v>6.9091002496950704</c:v>
                  </c:pt>
                  <c:pt idx="17">
                    <c:v>9.4372410226544954</c:v>
                  </c:pt>
                  <c:pt idx="18">
                    <c:v>7.6683765310637959</c:v>
                  </c:pt>
                  <c:pt idx="19">
                    <c:v>8.2159553667141605</c:v>
                  </c:pt>
                  <c:pt idx="20">
                    <c:v>3.7674670724324808</c:v>
                  </c:pt>
                  <c:pt idx="21">
                    <c:v>1.6264162042983032</c:v>
                  </c:pt>
                </c:numCache>
              </c:numRef>
            </c:plus>
            <c:minus>
              <c:numRef>
                <c:f>'24hrs'!$C$44:$Z$44</c:f>
                <c:numCache>
                  <c:formatCode>General</c:formatCode>
                  <c:ptCount val="24"/>
                  <c:pt idx="0">
                    <c:v>7.9557718395481611</c:v>
                  </c:pt>
                  <c:pt idx="1">
                    <c:v>6.1557852792003009</c:v>
                  </c:pt>
                  <c:pt idx="2">
                    <c:v>3.5573703475354814</c:v>
                  </c:pt>
                  <c:pt idx="3">
                    <c:v>1.4758466819325875</c:v>
                  </c:pt>
                  <c:pt idx="4">
                    <c:v>4.3433423495403281</c:v>
                  </c:pt>
                  <c:pt idx="5">
                    <c:v>3.8928794929044588</c:v>
                  </c:pt>
                  <c:pt idx="10">
                    <c:v>0.49029429355745474</c:v>
                  </c:pt>
                  <c:pt idx="11">
                    <c:v>0.53007336826745544</c:v>
                  </c:pt>
                  <c:pt idx="12">
                    <c:v>7.3183025067265275</c:v>
                  </c:pt>
                  <c:pt idx="13">
                    <c:v>8.2041628012536894</c:v>
                  </c:pt>
                  <c:pt idx="14">
                    <c:v>7.1136679473603737</c:v>
                  </c:pt>
                  <c:pt idx="15">
                    <c:v>7.5437222590098543</c:v>
                  </c:pt>
                  <c:pt idx="16">
                    <c:v>6.9091002496950704</c:v>
                  </c:pt>
                  <c:pt idx="17">
                    <c:v>9.4372410226544954</c:v>
                  </c:pt>
                  <c:pt idx="18">
                    <c:v>7.6683765310637959</c:v>
                  </c:pt>
                  <c:pt idx="19">
                    <c:v>8.2159553667141605</c:v>
                  </c:pt>
                  <c:pt idx="20">
                    <c:v>3.7674670724324808</c:v>
                  </c:pt>
                  <c:pt idx="21">
                    <c:v>1.6264162042983032</c:v>
                  </c:pt>
                </c:numCache>
              </c:numRef>
            </c:minus>
            <c:spPr>
              <a:ln>
                <a:solidFill>
                  <a:srgbClr val="C00000"/>
                </a:solidFill>
              </a:ln>
            </c:spPr>
          </c:errBars>
          <c:cat>
            <c:numRef>
              <c:f>'24hrs'!$AB$1:$AY$1</c:f>
              <c:numCache>
                <c:formatCode>General</c:formatCode>
                <c:ptCount val="24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</c:numCache>
            </c:numRef>
          </c:cat>
          <c:val>
            <c:numRef>
              <c:f>'24hrs'!$C$43:$Z$43</c:f>
              <c:numCache>
                <c:formatCode>0.0</c:formatCode>
                <c:ptCount val="24"/>
                <c:pt idx="0">
                  <c:v>13.758434971929951</c:v>
                </c:pt>
                <c:pt idx="1">
                  <c:v>12.694029642172332</c:v>
                </c:pt>
                <c:pt idx="2">
                  <c:v>4.8360393996247648</c:v>
                </c:pt>
                <c:pt idx="3">
                  <c:v>1.3319999999999999</c:v>
                </c:pt>
                <c:pt idx="4">
                  <c:v>4.1618520356456408</c:v>
                </c:pt>
                <c:pt idx="5">
                  <c:v>3.9967347511100728</c:v>
                </c:pt>
                <c:pt idx="10">
                  <c:v>0.4815501607270925</c:v>
                </c:pt>
                <c:pt idx="11">
                  <c:v>1.0457484667437345</c:v>
                </c:pt>
                <c:pt idx="12">
                  <c:v>6.392798505350167</c:v>
                </c:pt>
                <c:pt idx="13">
                  <c:v>6.8394698085419741</c:v>
                </c:pt>
                <c:pt idx="14">
                  <c:v>5.3109358152204749</c:v>
                </c:pt>
                <c:pt idx="15">
                  <c:v>6.0343064864250824</c:v>
                </c:pt>
                <c:pt idx="16">
                  <c:v>4.3626036578439171</c:v>
                </c:pt>
                <c:pt idx="17">
                  <c:v>7.996349324054532</c:v>
                </c:pt>
                <c:pt idx="18">
                  <c:v>6.2997262773722618</c:v>
                </c:pt>
                <c:pt idx="19">
                  <c:v>6.8520710059171597</c:v>
                </c:pt>
                <c:pt idx="20">
                  <c:v>4.04601336137228</c:v>
                </c:pt>
                <c:pt idx="21">
                  <c:v>2.0135637373980808</c:v>
                </c:pt>
              </c:numCache>
            </c:numRef>
          </c:val>
        </c:ser>
        <c:ser>
          <c:idx val="0"/>
          <c:order val="1"/>
          <c:tx>
            <c:v>Average: SD10</c:v>
          </c:tx>
          <c:spPr>
            <a:ln w="19050"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1"/>
            <c:plus>
              <c:numRef>
                <c:f>'24hrs'!$AB$44:$AY$44</c:f>
                <c:numCache>
                  <c:formatCode>General</c:formatCode>
                  <c:ptCount val="24"/>
                  <c:pt idx="0">
                    <c:v>5.6628673559580287</c:v>
                  </c:pt>
                  <c:pt idx="1">
                    <c:v>3.8352721838814006</c:v>
                  </c:pt>
                  <c:pt idx="2">
                    <c:v>2.5158455848972272</c:v>
                  </c:pt>
                  <c:pt idx="3">
                    <c:v>1.457559482823219</c:v>
                  </c:pt>
                  <c:pt idx="4">
                    <c:v>9.0878166904899665E-2</c:v>
                  </c:pt>
                  <c:pt idx="5">
                    <c:v>0.17906728542428826</c:v>
                  </c:pt>
                  <c:pt idx="10">
                    <c:v>0.55798617881912516</c:v>
                  </c:pt>
                  <c:pt idx="11">
                    <c:v>0.98334027665159884</c:v>
                  </c:pt>
                  <c:pt idx="12">
                    <c:v>3.4533869805342987</c:v>
                  </c:pt>
                  <c:pt idx="13">
                    <c:v>9.0294526505737593</c:v>
                  </c:pt>
                  <c:pt idx="14">
                    <c:v>9.4399582819402035</c:v>
                  </c:pt>
                  <c:pt idx="15">
                    <c:v>9.4396781005537438</c:v>
                  </c:pt>
                  <c:pt idx="16">
                    <c:v>9.439940246038697</c:v>
                  </c:pt>
                  <c:pt idx="17">
                    <c:v>8.1391748582224785</c:v>
                  </c:pt>
                  <c:pt idx="18">
                    <c:v>6.9270420788961333</c:v>
                  </c:pt>
                  <c:pt idx="19">
                    <c:v>6.9220453118373637</c:v>
                  </c:pt>
                  <c:pt idx="20">
                    <c:v>6.9156112946805308</c:v>
                  </c:pt>
                  <c:pt idx="21">
                    <c:v>1.1439170873183104</c:v>
                  </c:pt>
                </c:numCache>
              </c:numRef>
            </c:plus>
            <c:minus>
              <c:numRef>
                <c:f>'24hrs'!$AB$44:$AY$44</c:f>
                <c:numCache>
                  <c:formatCode>General</c:formatCode>
                  <c:ptCount val="24"/>
                  <c:pt idx="0">
                    <c:v>5.6628673559580287</c:v>
                  </c:pt>
                  <c:pt idx="1">
                    <c:v>3.8352721838814006</c:v>
                  </c:pt>
                  <c:pt idx="2">
                    <c:v>2.5158455848972272</c:v>
                  </c:pt>
                  <c:pt idx="3">
                    <c:v>1.457559482823219</c:v>
                  </c:pt>
                  <c:pt idx="4">
                    <c:v>9.0878166904899665E-2</c:v>
                  </c:pt>
                  <c:pt idx="5">
                    <c:v>0.17906728542428826</c:v>
                  </c:pt>
                  <c:pt idx="10">
                    <c:v>0.55798617881912516</c:v>
                  </c:pt>
                  <c:pt idx="11">
                    <c:v>0.98334027665159884</c:v>
                  </c:pt>
                  <c:pt idx="12">
                    <c:v>3.4533869805342987</c:v>
                  </c:pt>
                  <c:pt idx="13">
                    <c:v>9.0294526505737593</c:v>
                  </c:pt>
                  <c:pt idx="14">
                    <c:v>9.4399582819402035</c:v>
                  </c:pt>
                  <c:pt idx="15">
                    <c:v>9.4396781005537438</c:v>
                  </c:pt>
                  <c:pt idx="16">
                    <c:v>9.439940246038697</c:v>
                  </c:pt>
                  <c:pt idx="17">
                    <c:v>8.1391748582224785</c:v>
                  </c:pt>
                  <c:pt idx="18">
                    <c:v>6.9270420788961333</c:v>
                  </c:pt>
                  <c:pt idx="19">
                    <c:v>6.9220453118373637</c:v>
                  </c:pt>
                  <c:pt idx="20">
                    <c:v>6.9156112946805308</c:v>
                  </c:pt>
                  <c:pt idx="21">
                    <c:v>1.1439170873183104</c:v>
                  </c:pt>
                </c:numCache>
              </c:numRef>
            </c:minus>
            <c:spPr>
              <a:ln>
                <a:solidFill>
                  <a:srgbClr val="0070C0"/>
                </a:solidFill>
              </a:ln>
            </c:spPr>
          </c:errBars>
          <c:cat>
            <c:numRef>
              <c:f>'24hrs'!$AB$1:$AY$1</c:f>
              <c:numCache>
                <c:formatCode>General</c:formatCode>
                <c:ptCount val="24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</c:numCache>
            </c:numRef>
          </c:cat>
          <c:val>
            <c:numRef>
              <c:f>'24hrs'!$AB$43:$AY$43</c:f>
              <c:numCache>
                <c:formatCode>0.0</c:formatCode>
                <c:ptCount val="24"/>
                <c:pt idx="0">
                  <c:v>11.267074265403664</c:v>
                </c:pt>
                <c:pt idx="1">
                  <c:v>5.7934857118863947</c:v>
                </c:pt>
                <c:pt idx="2">
                  <c:v>2.6634315625397287</c:v>
                </c:pt>
                <c:pt idx="3">
                  <c:v>0.97190665234002049</c:v>
                </c:pt>
                <c:pt idx="4">
                  <c:v>7.8090313390598506E-2</c:v>
                </c:pt>
                <c:pt idx="5">
                  <c:v>0.1704181571519533</c:v>
                </c:pt>
                <c:pt idx="10">
                  <c:v>0.95051898202209795</c:v>
                </c:pt>
                <c:pt idx="11">
                  <c:v>1.2976530214107809</c:v>
                </c:pt>
                <c:pt idx="12">
                  <c:v>2.6714068220131084</c:v>
                </c:pt>
                <c:pt idx="13">
                  <c:v>7.7559229589227892</c:v>
                </c:pt>
                <c:pt idx="14">
                  <c:v>7.9986517232651373</c:v>
                </c:pt>
                <c:pt idx="15">
                  <c:v>7.9984143168213979</c:v>
                </c:pt>
                <c:pt idx="16">
                  <c:v>7.9986364411113007</c:v>
                </c:pt>
                <c:pt idx="17">
                  <c:v>6.7687560710816523</c:v>
                </c:pt>
                <c:pt idx="18">
                  <c:v>3.9993296089385475</c:v>
                </c:pt>
                <c:pt idx="19">
                  <c:v>4.0409343121110517</c:v>
                </c:pt>
                <c:pt idx="20">
                  <c:v>4.1147363007828126</c:v>
                </c:pt>
                <c:pt idx="21">
                  <c:v>1.2902430434317587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6064256"/>
        <c:axId val="116066176"/>
      </c:barChart>
      <c:lineChart>
        <c:grouping val="standard"/>
        <c:varyColors val="0"/>
        <c:ser>
          <c:idx val="2"/>
          <c:order val="2"/>
          <c:tx>
            <c:v>Cummulative: SD5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'24hrs'!$C$50:$Z$50</c:f>
              <c:numCache>
                <c:formatCode>0.0</c:formatCode>
                <c:ptCount val="24"/>
                <c:pt idx="0">
                  <c:v>13.758434971929951</c:v>
                </c:pt>
                <c:pt idx="1">
                  <c:v>26.452464614102283</c:v>
                </c:pt>
                <c:pt idx="2">
                  <c:v>31.288504013727049</c:v>
                </c:pt>
                <c:pt idx="3">
                  <c:v>32.62050401372705</c:v>
                </c:pt>
                <c:pt idx="4">
                  <c:v>36.782356049372694</c:v>
                </c:pt>
                <c:pt idx="5">
                  <c:v>40.77909080048277</c:v>
                </c:pt>
                <c:pt idx="10">
                  <c:v>41.260640961209866</c:v>
                </c:pt>
                <c:pt idx="11">
                  <c:v>42.306389427953597</c:v>
                </c:pt>
                <c:pt idx="12">
                  <c:v>48.699187933303762</c:v>
                </c:pt>
                <c:pt idx="13">
                  <c:v>55.538657741845739</c:v>
                </c:pt>
                <c:pt idx="14">
                  <c:v>60.849593557066214</c:v>
                </c:pt>
                <c:pt idx="15">
                  <c:v>66.883900043491295</c:v>
                </c:pt>
                <c:pt idx="16">
                  <c:v>71.246503701335214</c:v>
                </c:pt>
                <c:pt idx="17">
                  <c:v>79.242853025389749</c:v>
                </c:pt>
                <c:pt idx="18">
                  <c:v>85.542579302762007</c:v>
                </c:pt>
                <c:pt idx="19">
                  <c:v>92.394650308679161</c:v>
                </c:pt>
                <c:pt idx="20">
                  <c:v>96.440663670051435</c:v>
                </c:pt>
                <c:pt idx="21">
                  <c:v>98.454227407449523</c:v>
                </c:pt>
              </c:numCache>
            </c:numRef>
          </c:val>
          <c:smooth val="0"/>
        </c:ser>
        <c:ser>
          <c:idx val="3"/>
          <c:order val="3"/>
          <c:tx>
            <c:v>Cummulative: SD10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val>
            <c:numRef>
              <c:f>'24hrs'!$AB$50:$AY$50</c:f>
              <c:numCache>
                <c:formatCode>0.0</c:formatCode>
                <c:ptCount val="24"/>
                <c:pt idx="0">
                  <c:v>11.267074265403664</c:v>
                </c:pt>
                <c:pt idx="1">
                  <c:v>17.060559977290058</c:v>
                </c:pt>
                <c:pt idx="2">
                  <c:v>19.723991539829786</c:v>
                </c:pt>
                <c:pt idx="3">
                  <c:v>20.695898192169807</c:v>
                </c:pt>
                <c:pt idx="4">
                  <c:v>20.773988505560407</c:v>
                </c:pt>
                <c:pt idx="5">
                  <c:v>20.94440666271236</c:v>
                </c:pt>
                <c:pt idx="10">
                  <c:v>21.894925644734457</c:v>
                </c:pt>
                <c:pt idx="11">
                  <c:v>23.192578666145238</c:v>
                </c:pt>
                <c:pt idx="12">
                  <c:v>25.863985488158345</c:v>
                </c:pt>
                <c:pt idx="13">
                  <c:v>33.619908447081137</c:v>
                </c:pt>
                <c:pt idx="14">
                  <c:v>41.618560170346271</c:v>
                </c:pt>
                <c:pt idx="15">
                  <c:v>49.616974487167667</c:v>
                </c:pt>
                <c:pt idx="16">
                  <c:v>57.615610928278969</c:v>
                </c:pt>
                <c:pt idx="17">
                  <c:v>64.384366999360623</c:v>
                </c:pt>
                <c:pt idx="18">
                  <c:v>68.383696608299175</c:v>
                </c:pt>
                <c:pt idx="19">
                  <c:v>72.424630920410223</c:v>
                </c:pt>
                <c:pt idx="20">
                  <c:v>76.539367221193032</c:v>
                </c:pt>
                <c:pt idx="21">
                  <c:v>77.82961026462479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086656"/>
        <c:axId val="116084736"/>
      </c:lineChart>
      <c:catAx>
        <c:axId val="1160642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Time</a:t>
                </a:r>
                <a:r>
                  <a:rPr lang="en-US" b="0" baseline="0"/>
                  <a:t> of Day</a:t>
                </a:r>
                <a:endParaRPr lang="en-US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6066176"/>
        <c:crosses val="autoZero"/>
        <c:auto val="1"/>
        <c:lblAlgn val="ctr"/>
        <c:lblOffset val="100"/>
        <c:noMultiLvlLbl val="0"/>
      </c:catAx>
      <c:valAx>
        <c:axId val="116066176"/>
        <c:scaling>
          <c:orientation val="minMax"/>
          <c:max val="60"/>
          <c:min val="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Average Time (min-hr</a:t>
                </a:r>
                <a:r>
                  <a:rPr lang="en-US" b="0" baseline="30000"/>
                  <a:t>-1</a:t>
                </a:r>
                <a:r>
                  <a:rPr lang="en-US" b="0"/>
                  <a:t>-bird</a:t>
                </a:r>
                <a:r>
                  <a:rPr lang="en-US" b="0" baseline="30000"/>
                  <a:t>-1</a:t>
                </a:r>
                <a:r>
                  <a:rPr lang="en-US" b="0"/>
                  <a:t>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6064256"/>
        <c:crosses val="autoZero"/>
        <c:crossBetween val="between"/>
      </c:valAx>
      <c:valAx>
        <c:axId val="116084736"/>
        <c:scaling>
          <c:orientation val="minMax"/>
          <c:max val="36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Cummulative</a:t>
                </a:r>
                <a:r>
                  <a:rPr lang="en-US" b="0" baseline="0"/>
                  <a:t> Time (min-day</a:t>
                </a:r>
                <a:r>
                  <a:rPr lang="en-US" b="0" baseline="30000"/>
                  <a:t>-1</a:t>
                </a:r>
                <a:r>
                  <a:rPr lang="en-US" b="0" baseline="0"/>
                  <a:t>-bird</a:t>
                </a:r>
                <a:r>
                  <a:rPr lang="en-US" b="0" baseline="30000"/>
                  <a:t>-1</a:t>
                </a:r>
                <a:r>
                  <a:rPr lang="en-US" b="0" baseline="0"/>
                  <a:t>)</a:t>
                </a:r>
                <a:endParaRPr lang="en-US" b="0"/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6086656"/>
        <c:crosses val="max"/>
        <c:crossBetween val="between"/>
      </c:valAx>
      <c:catAx>
        <c:axId val="116086656"/>
        <c:scaling>
          <c:orientation val="minMax"/>
        </c:scaling>
        <c:delete val="1"/>
        <c:axPos val="b"/>
        <c:majorTickMark val="out"/>
        <c:minorTickMark val="none"/>
        <c:tickLblPos val="nextTo"/>
        <c:crossAx val="116084736"/>
        <c:crosses val="autoZero"/>
        <c:auto val="1"/>
        <c:lblAlgn val="ctr"/>
        <c:lblOffset val="100"/>
        <c:noMultiLvlLbl val="0"/>
      </c:catAx>
      <c:spPr>
        <a:noFill/>
        <a:ln w="19050">
          <a:solidFill>
            <a:schemeClr val="accent1"/>
          </a:solidFill>
        </a:ln>
      </c:spPr>
    </c:plotArea>
    <c:legend>
      <c:legendPos val="r"/>
      <c:layout>
        <c:manualLayout>
          <c:xMode val="edge"/>
          <c:yMode val="edge"/>
          <c:x val="0.16090534356282385"/>
          <c:y val="4.477252843394576E-2"/>
          <c:w val="0.67381216770980557"/>
          <c:h val="0.12852612791493287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7592908220998309E-2"/>
          <c:y val="4.3539306326789047E-2"/>
          <c:w val="0.80352731299212599"/>
          <c:h val="0.75741096740664482"/>
        </c:manualLayout>
      </c:layout>
      <c:barChart>
        <c:barDir val="col"/>
        <c:grouping val="clustered"/>
        <c:varyColors val="0"/>
        <c:ser>
          <c:idx val="1"/>
          <c:order val="0"/>
          <c:tx>
            <c:v>Average: SD5</c:v>
          </c:tx>
          <c:spPr>
            <a:ln w="19050"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1"/>
            <c:plus>
              <c:numRef>
                <c:f>'24hrs'!$C$69:$Z$69</c:f>
                <c:numCache>
                  <c:formatCode>General</c:formatCode>
                  <c:ptCount val="24"/>
                  <c:pt idx="0">
                    <c:v>2.3249985687139874</c:v>
                  </c:pt>
                  <c:pt idx="1">
                    <c:v>1.8459245636526191</c:v>
                  </c:pt>
                  <c:pt idx="2">
                    <c:v>2.2623810257414179</c:v>
                  </c:pt>
                  <c:pt idx="3">
                    <c:v>2.5586333445110907</c:v>
                  </c:pt>
                  <c:pt idx="4">
                    <c:v>2.7710815053739455</c:v>
                  </c:pt>
                  <c:pt idx="5">
                    <c:v>2.5093032022097517</c:v>
                  </c:pt>
                  <c:pt idx="10">
                    <c:v>2.3141139764990806</c:v>
                  </c:pt>
                  <c:pt idx="11">
                    <c:v>1.9383250422109988</c:v>
                  </c:pt>
                  <c:pt idx="12">
                    <c:v>3.4917632177585249E-2</c:v>
                  </c:pt>
                  <c:pt idx="13">
                    <c:v>3.0610618101364548E-2</c:v>
                  </c:pt>
                  <c:pt idx="14">
                    <c:v>4.0104235258390658E-2</c:v>
                  </c:pt>
                  <c:pt idx="15">
                    <c:v>0.98732601980922718</c:v>
                  </c:pt>
                  <c:pt idx="16">
                    <c:v>0.32110722684907511</c:v>
                  </c:pt>
                  <c:pt idx="17">
                    <c:v>0</c:v>
                  </c:pt>
                  <c:pt idx="18">
                    <c:v>7.4275901419468271E-2</c:v>
                  </c:pt>
                  <c:pt idx="19">
                    <c:v>9.0268464937021592E-2</c:v>
                  </c:pt>
                  <c:pt idx="20">
                    <c:v>2.2745165937682943</c:v>
                  </c:pt>
                  <c:pt idx="21">
                    <c:v>2.0952970775698341</c:v>
                  </c:pt>
                </c:numCache>
              </c:numRef>
            </c:plus>
            <c:minus>
              <c:numRef>
                <c:f>'24hrs'!$C$69:$Z$69</c:f>
                <c:numCache>
                  <c:formatCode>General</c:formatCode>
                  <c:ptCount val="24"/>
                  <c:pt idx="0">
                    <c:v>2.3249985687139874</c:v>
                  </c:pt>
                  <c:pt idx="1">
                    <c:v>1.8459245636526191</c:v>
                  </c:pt>
                  <c:pt idx="2">
                    <c:v>2.2623810257414179</c:v>
                  </c:pt>
                  <c:pt idx="3">
                    <c:v>2.5586333445110907</c:v>
                  </c:pt>
                  <c:pt idx="4">
                    <c:v>2.7710815053739455</c:v>
                  </c:pt>
                  <c:pt idx="5">
                    <c:v>2.5093032022097517</c:v>
                  </c:pt>
                  <c:pt idx="10">
                    <c:v>2.3141139764990806</c:v>
                  </c:pt>
                  <c:pt idx="11">
                    <c:v>1.9383250422109988</c:v>
                  </c:pt>
                  <c:pt idx="12">
                    <c:v>3.4917632177585249E-2</c:v>
                  </c:pt>
                  <c:pt idx="13">
                    <c:v>3.0610618101364548E-2</c:v>
                  </c:pt>
                  <c:pt idx="14">
                    <c:v>4.0104235258390658E-2</c:v>
                  </c:pt>
                  <c:pt idx="15">
                    <c:v>0.98732601980922718</c:v>
                  </c:pt>
                  <c:pt idx="16">
                    <c:v>0.32110722684907511</c:v>
                  </c:pt>
                  <c:pt idx="17">
                    <c:v>0</c:v>
                  </c:pt>
                  <c:pt idx="18">
                    <c:v>7.4275901419468271E-2</c:v>
                  </c:pt>
                  <c:pt idx="19">
                    <c:v>9.0268464937021592E-2</c:v>
                  </c:pt>
                  <c:pt idx="20">
                    <c:v>2.2745165937682943</c:v>
                  </c:pt>
                  <c:pt idx="21">
                    <c:v>2.0952970775698341</c:v>
                  </c:pt>
                </c:numCache>
              </c:numRef>
            </c:minus>
            <c:spPr>
              <a:ln>
                <a:solidFill>
                  <a:srgbClr val="C00000"/>
                </a:solidFill>
              </a:ln>
            </c:spPr>
          </c:errBars>
          <c:cat>
            <c:numRef>
              <c:f>'24hrs'!$AB$1:$AY$1</c:f>
              <c:numCache>
                <c:formatCode>General</c:formatCode>
                <c:ptCount val="24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</c:numCache>
            </c:numRef>
          </c:cat>
          <c:val>
            <c:numRef>
              <c:f>'24hrs'!$C$68:$Z$68</c:f>
              <c:numCache>
                <c:formatCode>0.0</c:formatCode>
                <c:ptCount val="24"/>
                <c:pt idx="0">
                  <c:v>6.8524462797629964</c:v>
                </c:pt>
                <c:pt idx="1">
                  <c:v>7.3847804763785136</c:v>
                </c:pt>
                <c:pt idx="2">
                  <c:v>8.2837044034091356</c:v>
                </c:pt>
                <c:pt idx="3">
                  <c:v>7.2896142137535396</c:v>
                </c:pt>
                <c:pt idx="4">
                  <c:v>10.355473224416132</c:v>
                </c:pt>
                <c:pt idx="5">
                  <c:v>9.1045548692952298</c:v>
                </c:pt>
                <c:pt idx="10">
                  <c:v>9.6475278850159025</c:v>
                </c:pt>
                <c:pt idx="11">
                  <c:v>6.9240064996768265</c:v>
                </c:pt>
                <c:pt idx="12">
                  <c:v>3.7253505634324523E-2</c:v>
                </c:pt>
                <c:pt idx="13">
                  <c:v>1.7673048600883652E-2</c:v>
                </c:pt>
                <c:pt idx="14">
                  <c:v>2.3154191022075932E-2</c:v>
                </c:pt>
                <c:pt idx="15">
                  <c:v>0.57003294331477905</c:v>
                </c:pt>
                <c:pt idx="16">
                  <c:v>0.18539134386004771</c:v>
                </c:pt>
                <c:pt idx="17">
                  <c:v>0</c:v>
                </c:pt>
                <c:pt idx="18">
                  <c:v>4.288321167883212E-2</c:v>
                </c:pt>
                <c:pt idx="19">
                  <c:v>5.2116522530723713E-2</c:v>
                </c:pt>
                <c:pt idx="20">
                  <c:v>8.5384369404717422</c:v>
                </c:pt>
                <c:pt idx="21">
                  <c:v>11.149034700132596</c:v>
                </c:pt>
              </c:numCache>
            </c:numRef>
          </c:val>
        </c:ser>
        <c:ser>
          <c:idx val="0"/>
          <c:order val="1"/>
          <c:tx>
            <c:v>Average SD10</c:v>
          </c:tx>
          <c:spPr>
            <a:ln w="19050"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1"/>
            <c:plus>
              <c:numRef>
                <c:f>'24hrs'!$AB$69:$AY$69</c:f>
                <c:numCache>
                  <c:formatCode>General</c:formatCode>
                  <c:ptCount val="24"/>
                  <c:pt idx="0">
                    <c:v>1.2700517776751092</c:v>
                  </c:pt>
                  <c:pt idx="1">
                    <c:v>1.8476814487071134</c:v>
                  </c:pt>
                  <c:pt idx="2">
                    <c:v>2.3829630016975618</c:v>
                  </c:pt>
                  <c:pt idx="3">
                    <c:v>2.4720344941032613</c:v>
                  </c:pt>
                  <c:pt idx="4">
                    <c:v>2.947704215536981</c:v>
                  </c:pt>
                  <c:pt idx="5">
                    <c:v>1.7525385958976567</c:v>
                  </c:pt>
                  <c:pt idx="10">
                    <c:v>1.3565872213082624</c:v>
                  </c:pt>
                  <c:pt idx="11">
                    <c:v>1.0021752626372105</c:v>
                  </c:pt>
                  <c:pt idx="12">
                    <c:v>0.74252576142608717</c:v>
                  </c:pt>
                  <c:pt idx="13">
                    <c:v>0.10604903386548351</c:v>
                  </c:pt>
                  <c:pt idx="14">
                    <c:v>7.9174941206508291E-4</c:v>
                  </c:pt>
                  <c:pt idx="15">
                    <c:v>0</c:v>
                  </c:pt>
                  <c:pt idx="16">
                    <c:v>4.1236850367689475E-3</c:v>
                  </c:pt>
                  <c:pt idx="17">
                    <c:v>1.6111163839952348E-3</c:v>
                  </c:pt>
                  <c:pt idx="18">
                    <c:v>0</c:v>
                  </c:pt>
                  <c:pt idx="19">
                    <c:v>0.34599468691520674</c:v>
                  </c:pt>
                  <c:pt idx="20">
                    <c:v>1.7745052439756128</c:v>
                  </c:pt>
                  <c:pt idx="21">
                    <c:v>1.3260572315035217</c:v>
                  </c:pt>
                </c:numCache>
              </c:numRef>
            </c:plus>
            <c:minus>
              <c:numRef>
                <c:f>'24hrs'!$AB$69:$AY$69</c:f>
                <c:numCache>
                  <c:formatCode>General</c:formatCode>
                  <c:ptCount val="24"/>
                  <c:pt idx="0">
                    <c:v>1.2700517776751092</c:v>
                  </c:pt>
                  <c:pt idx="1">
                    <c:v>1.8476814487071134</c:v>
                  </c:pt>
                  <c:pt idx="2">
                    <c:v>2.3829630016975618</c:v>
                  </c:pt>
                  <c:pt idx="3">
                    <c:v>2.4720344941032613</c:v>
                  </c:pt>
                  <c:pt idx="4">
                    <c:v>2.947704215536981</c:v>
                  </c:pt>
                  <c:pt idx="5">
                    <c:v>1.7525385958976567</c:v>
                  </c:pt>
                  <c:pt idx="10">
                    <c:v>1.3565872213082624</c:v>
                  </c:pt>
                  <c:pt idx="11">
                    <c:v>1.0021752626372105</c:v>
                  </c:pt>
                  <c:pt idx="12">
                    <c:v>0.74252576142608717</c:v>
                  </c:pt>
                  <c:pt idx="13">
                    <c:v>0.10604903386548351</c:v>
                  </c:pt>
                  <c:pt idx="14">
                    <c:v>7.9174941206508291E-4</c:v>
                  </c:pt>
                  <c:pt idx="15">
                    <c:v>0</c:v>
                  </c:pt>
                  <c:pt idx="16">
                    <c:v>4.1236850367689475E-3</c:v>
                  </c:pt>
                  <c:pt idx="17">
                    <c:v>1.6111163839952348E-3</c:v>
                  </c:pt>
                  <c:pt idx="18">
                    <c:v>0</c:v>
                  </c:pt>
                  <c:pt idx="19">
                    <c:v>0.34599468691520674</c:v>
                  </c:pt>
                  <c:pt idx="20">
                    <c:v>1.7745052439756128</c:v>
                  </c:pt>
                  <c:pt idx="21">
                    <c:v>1.3260572315035217</c:v>
                  </c:pt>
                </c:numCache>
              </c:numRef>
            </c:minus>
            <c:spPr>
              <a:ln>
                <a:solidFill>
                  <a:srgbClr val="0070C0"/>
                </a:solidFill>
              </a:ln>
            </c:spPr>
          </c:errBars>
          <c:cat>
            <c:numRef>
              <c:f>'24hrs'!$AB$1:$AY$1</c:f>
              <c:numCache>
                <c:formatCode>General</c:formatCode>
                <c:ptCount val="24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</c:numCache>
            </c:numRef>
          </c:cat>
          <c:val>
            <c:numRef>
              <c:f>'24hrs'!$AB$68:$AY$68</c:f>
              <c:numCache>
                <c:formatCode>0.0</c:formatCode>
                <c:ptCount val="24"/>
                <c:pt idx="0">
                  <c:v>5.4127222440694975</c:v>
                </c:pt>
                <c:pt idx="1">
                  <c:v>5.8228989326207055</c:v>
                </c:pt>
                <c:pt idx="2">
                  <c:v>7.854071327688076</c:v>
                </c:pt>
                <c:pt idx="3">
                  <c:v>6.8558598920388247</c:v>
                </c:pt>
                <c:pt idx="4">
                  <c:v>6.2558381067057542</c:v>
                </c:pt>
                <c:pt idx="5">
                  <c:v>4.6630008325002867</c:v>
                </c:pt>
                <c:pt idx="10">
                  <c:v>6.9981436431509438</c:v>
                </c:pt>
                <c:pt idx="11">
                  <c:v>5.2999989788482385</c:v>
                </c:pt>
                <c:pt idx="12">
                  <c:v>1.568495570133412</c:v>
                </c:pt>
                <c:pt idx="13">
                  <c:v>7.1586841656724048E-2</c:v>
                </c:pt>
                <c:pt idx="14">
                  <c:v>4.5711673618650361E-4</c:v>
                </c:pt>
                <c:pt idx="15">
                  <c:v>0</c:v>
                </c:pt>
                <c:pt idx="16">
                  <c:v>2.3808106660317837E-3</c:v>
                </c:pt>
                <c:pt idx="17">
                  <c:v>9.301784779954654E-4</c:v>
                </c:pt>
                <c:pt idx="18">
                  <c:v>0</c:v>
                </c:pt>
                <c:pt idx="19">
                  <c:v>0.40413848910467604</c:v>
                </c:pt>
                <c:pt idx="20">
                  <c:v>3.9257721546227122</c:v>
                </c:pt>
                <c:pt idx="21">
                  <c:v>4.4109176798248297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6126080"/>
        <c:axId val="116128000"/>
      </c:barChart>
      <c:lineChart>
        <c:grouping val="standard"/>
        <c:varyColors val="0"/>
        <c:ser>
          <c:idx val="2"/>
          <c:order val="2"/>
          <c:tx>
            <c:v>Cummulative: SD5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'24hrs'!$C$75:$Z$75</c:f>
              <c:numCache>
                <c:formatCode>0.0</c:formatCode>
                <c:ptCount val="24"/>
                <c:pt idx="0">
                  <c:v>6.8524462797629964</c:v>
                </c:pt>
                <c:pt idx="1">
                  <c:v>14.23722675614151</c:v>
                </c:pt>
                <c:pt idx="2">
                  <c:v>22.520931159550646</c:v>
                </c:pt>
                <c:pt idx="3">
                  <c:v>29.810545373304187</c:v>
                </c:pt>
                <c:pt idx="4">
                  <c:v>40.166018597720317</c:v>
                </c:pt>
                <c:pt idx="5">
                  <c:v>49.270573467015545</c:v>
                </c:pt>
                <c:pt idx="10">
                  <c:v>58.918101352031449</c:v>
                </c:pt>
                <c:pt idx="11">
                  <c:v>65.842107851708278</c:v>
                </c:pt>
                <c:pt idx="12">
                  <c:v>65.879361357342603</c:v>
                </c:pt>
                <c:pt idx="13">
                  <c:v>65.897034405943486</c:v>
                </c:pt>
                <c:pt idx="14">
                  <c:v>65.920188596965559</c:v>
                </c:pt>
                <c:pt idx="15">
                  <c:v>66.490221540280345</c:v>
                </c:pt>
                <c:pt idx="16">
                  <c:v>66.675612884140392</c:v>
                </c:pt>
                <c:pt idx="17">
                  <c:v>66.675612884140392</c:v>
                </c:pt>
                <c:pt idx="18">
                  <c:v>66.718496095819219</c:v>
                </c:pt>
                <c:pt idx="19">
                  <c:v>66.770612618349944</c:v>
                </c:pt>
                <c:pt idx="20">
                  <c:v>75.309049558821684</c:v>
                </c:pt>
                <c:pt idx="21">
                  <c:v>86.458084258954273</c:v>
                </c:pt>
              </c:numCache>
            </c:numRef>
          </c:val>
          <c:smooth val="0"/>
        </c:ser>
        <c:ser>
          <c:idx val="3"/>
          <c:order val="3"/>
          <c:tx>
            <c:v>Cummulative: SD10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val>
            <c:numRef>
              <c:f>'24hrs'!$AB$75:$AY$75</c:f>
              <c:numCache>
                <c:formatCode>0.0</c:formatCode>
                <c:ptCount val="24"/>
                <c:pt idx="0">
                  <c:v>5.4127222440694975</c:v>
                </c:pt>
                <c:pt idx="1">
                  <c:v>11.235621176690202</c:v>
                </c:pt>
                <c:pt idx="2">
                  <c:v>19.089692504378277</c:v>
                </c:pt>
                <c:pt idx="3">
                  <c:v>25.945552396417103</c:v>
                </c:pt>
                <c:pt idx="4">
                  <c:v>32.201390503122859</c:v>
                </c:pt>
                <c:pt idx="5">
                  <c:v>36.864391335623147</c:v>
                </c:pt>
                <c:pt idx="10">
                  <c:v>43.862534978774093</c:v>
                </c:pt>
                <c:pt idx="11">
                  <c:v>49.16253395762233</c:v>
                </c:pt>
                <c:pt idx="12">
                  <c:v>50.731029527755744</c:v>
                </c:pt>
                <c:pt idx="13">
                  <c:v>50.802616369412469</c:v>
                </c:pt>
                <c:pt idx="14">
                  <c:v>50.803073486148655</c:v>
                </c:pt>
                <c:pt idx="15">
                  <c:v>50.803073486148655</c:v>
                </c:pt>
                <c:pt idx="16">
                  <c:v>50.805454296814688</c:v>
                </c:pt>
                <c:pt idx="17">
                  <c:v>50.806384475292681</c:v>
                </c:pt>
                <c:pt idx="18">
                  <c:v>50.806384475292681</c:v>
                </c:pt>
                <c:pt idx="19">
                  <c:v>51.210522964397356</c:v>
                </c:pt>
                <c:pt idx="20">
                  <c:v>55.136295119020069</c:v>
                </c:pt>
                <c:pt idx="21">
                  <c:v>59.547212798844896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132096"/>
        <c:axId val="116130176"/>
      </c:lineChart>
      <c:catAx>
        <c:axId val="1161260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Time</a:t>
                </a:r>
                <a:r>
                  <a:rPr lang="en-US" b="0" baseline="0"/>
                  <a:t> of Day</a:t>
                </a:r>
                <a:endParaRPr lang="en-US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6128000"/>
        <c:crosses val="autoZero"/>
        <c:auto val="1"/>
        <c:lblAlgn val="ctr"/>
        <c:lblOffset val="100"/>
        <c:noMultiLvlLbl val="0"/>
      </c:catAx>
      <c:valAx>
        <c:axId val="116128000"/>
        <c:scaling>
          <c:orientation val="minMax"/>
          <c:max val="60"/>
          <c:min val="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Average Time (</a:t>
                </a:r>
                <a:r>
                  <a:rPr lang="en-US" b="0" baseline="0"/>
                  <a:t>min-hr</a:t>
                </a:r>
                <a:r>
                  <a:rPr lang="en-US" b="0" baseline="30000"/>
                  <a:t>-1</a:t>
                </a:r>
                <a:r>
                  <a:rPr lang="en-US" b="0" baseline="0"/>
                  <a:t>-bird</a:t>
                </a:r>
                <a:r>
                  <a:rPr lang="en-US" b="0" baseline="30000"/>
                  <a:t>-1</a:t>
                </a:r>
                <a:r>
                  <a:rPr lang="en-US" b="0"/>
                  <a:t>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6126080"/>
        <c:crosses val="autoZero"/>
        <c:crossBetween val="between"/>
      </c:valAx>
      <c:valAx>
        <c:axId val="116130176"/>
        <c:scaling>
          <c:orientation val="minMax"/>
          <c:max val="36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Cummulative</a:t>
                </a:r>
                <a:r>
                  <a:rPr lang="en-US" b="0" baseline="0"/>
                  <a:t> Time (min-day</a:t>
                </a:r>
                <a:r>
                  <a:rPr lang="en-US" b="0" baseline="30000"/>
                  <a:t>-1</a:t>
                </a:r>
                <a:r>
                  <a:rPr lang="en-US" b="0" baseline="0"/>
                  <a:t>-bird</a:t>
                </a:r>
                <a:r>
                  <a:rPr lang="en-US" b="0" baseline="30000"/>
                  <a:t>-1</a:t>
                </a:r>
                <a:r>
                  <a:rPr lang="en-US" b="0" baseline="0"/>
                  <a:t>)</a:t>
                </a:r>
                <a:endParaRPr lang="en-US" b="0"/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6132096"/>
        <c:crosses val="max"/>
        <c:crossBetween val="between"/>
      </c:valAx>
      <c:catAx>
        <c:axId val="116132096"/>
        <c:scaling>
          <c:orientation val="minMax"/>
        </c:scaling>
        <c:delete val="1"/>
        <c:axPos val="b"/>
        <c:majorTickMark val="out"/>
        <c:minorTickMark val="none"/>
        <c:tickLblPos val="nextTo"/>
        <c:crossAx val="116130176"/>
        <c:crosses val="autoZero"/>
        <c:auto val="1"/>
        <c:lblAlgn val="ctr"/>
        <c:lblOffset val="100"/>
        <c:noMultiLvlLbl val="0"/>
      </c:catAx>
      <c:spPr>
        <a:ln w="19050">
          <a:solidFill>
            <a:schemeClr val="accent1"/>
          </a:solidFill>
        </a:ln>
      </c:spPr>
    </c:plotArea>
    <c:legend>
      <c:legendPos val="r"/>
      <c:layout>
        <c:manualLayout>
          <c:xMode val="edge"/>
          <c:yMode val="edge"/>
          <c:x val="0.15830069318258297"/>
          <c:y val="4.9046032707450032E-2"/>
          <c:w val="0.67366562352782833"/>
          <c:h val="0.13817065835520559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1525871766029263E-2"/>
          <c:y val="4.3539306326789047E-2"/>
          <c:w val="0.81484908136482936"/>
          <c:h val="0.76116003123669329"/>
        </c:manualLayout>
      </c:layout>
      <c:barChart>
        <c:barDir val="col"/>
        <c:grouping val="clustered"/>
        <c:varyColors val="0"/>
        <c:ser>
          <c:idx val="1"/>
          <c:order val="0"/>
          <c:tx>
            <c:v>Average: SD5</c:v>
          </c:tx>
          <c:spPr>
            <a:ln w="19050"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1"/>
            <c:plus>
              <c:numRef>
                <c:f>'24hrs'!$C$94:$Z$94</c:f>
                <c:numCache>
                  <c:formatCode>General</c:formatCode>
                  <c:ptCount val="24"/>
                  <c:pt idx="0">
                    <c:v>1.3673356886135553</c:v>
                  </c:pt>
                  <c:pt idx="1">
                    <c:v>2.0372192592322937</c:v>
                  </c:pt>
                  <c:pt idx="2">
                    <c:v>1.0519916945251493</c:v>
                  </c:pt>
                  <c:pt idx="3">
                    <c:v>1.4859196881883578</c:v>
                  </c:pt>
                  <c:pt idx="4">
                    <c:v>0.71899641065902309</c:v>
                  </c:pt>
                  <c:pt idx="5">
                    <c:v>0.9715957905984387</c:v>
                  </c:pt>
                  <c:pt idx="10">
                    <c:v>0.66611853851552594</c:v>
                  </c:pt>
                  <c:pt idx="11">
                    <c:v>0.71413839070461305</c:v>
                  </c:pt>
                  <c:pt idx="12">
                    <c:v>0.17052737601666146</c:v>
                  </c:pt>
                  <c:pt idx="13">
                    <c:v>0</c:v>
                  </c:pt>
                  <c:pt idx="14">
                    <c:v>3.9317877704304579E-4</c:v>
                  </c:pt>
                  <c:pt idx="15">
                    <c:v>0</c:v>
                  </c:pt>
                  <c:pt idx="16">
                    <c:v>2.7703314641796275E-3</c:v>
                  </c:pt>
                  <c:pt idx="17">
                    <c:v>0</c:v>
                  </c:pt>
                  <c:pt idx="18">
                    <c:v>5.0276087666132778E-2</c:v>
                  </c:pt>
                  <c:pt idx="19">
                    <c:v>3.0482352364505694E-2</c:v>
                  </c:pt>
                  <c:pt idx="20">
                    <c:v>0.8837192474973059</c:v>
                  </c:pt>
                  <c:pt idx="21">
                    <c:v>1.5488788507096354</c:v>
                  </c:pt>
                </c:numCache>
              </c:numRef>
            </c:plus>
            <c:minus>
              <c:numRef>
                <c:f>'24hrs'!$C$94:$Z$94</c:f>
                <c:numCache>
                  <c:formatCode>General</c:formatCode>
                  <c:ptCount val="24"/>
                  <c:pt idx="0">
                    <c:v>1.3673356886135553</c:v>
                  </c:pt>
                  <c:pt idx="1">
                    <c:v>2.0372192592322937</c:v>
                  </c:pt>
                  <c:pt idx="2">
                    <c:v>1.0519916945251493</c:v>
                  </c:pt>
                  <c:pt idx="3">
                    <c:v>1.4859196881883578</c:v>
                  </c:pt>
                  <c:pt idx="4">
                    <c:v>0.71899641065902309</c:v>
                  </c:pt>
                  <c:pt idx="5">
                    <c:v>0.9715957905984387</c:v>
                  </c:pt>
                  <c:pt idx="10">
                    <c:v>0.66611853851552594</c:v>
                  </c:pt>
                  <c:pt idx="11">
                    <c:v>0.71413839070461305</c:v>
                  </c:pt>
                  <c:pt idx="12">
                    <c:v>0.17052737601666146</c:v>
                  </c:pt>
                  <c:pt idx="13">
                    <c:v>0</c:v>
                  </c:pt>
                  <c:pt idx="14">
                    <c:v>3.9317877704304579E-4</c:v>
                  </c:pt>
                  <c:pt idx="15">
                    <c:v>0</c:v>
                  </c:pt>
                  <c:pt idx="16">
                    <c:v>2.7703314641796275E-3</c:v>
                  </c:pt>
                  <c:pt idx="17">
                    <c:v>0</c:v>
                  </c:pt>
                  <c:pt idx="18">
                    <c:v>5.0276087666132778E-2</c:v>
                  </c:pt>
                  <c:pt idx="19">
                    <c:v>3.0482352364505694E-2</c:v>
                  </c:pt>
                  <c:pt idx="20">
                    <c:v>0.8837192474973059</c:v>
                  </c:pt>
                  <c:pt idx="21">
                    <c:v>1.5488788507096354</c:v>
                  </c:pt>
                </c:numCache>
              </c:numRef>
            </c:minus>
            <c:spPr>
              <a:ln>
                <a:solidFill>
                  <a:srgbClr val="C00000"/>
                </a:solidFill>
              </a:ln>
            </c:spPr>
          </c:errBars>
          <c:cat>
            <c:numRef>
              <c:f>'24hrs'!$AB$1:$AY$1</c:f>
              <c:numCache>
                <c:formatCode>General</c:formatCode>
                <c:ptCount val="24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</c:numCache>
            </c:numRef>
          </c:cat>
          <c:val>
            <c:numRef>
              <c:f>'24hrs'!$C$93:$Z$93</c:f>
              <c:numCache>
                <c:formatCode>0.0</c:formatCode>
                <c:ptCount val="24"/>
                <c:pt idx="0">
                  <c:v>3.0921542246720235</c:v>
                </c:pt>
                <c:pt idx="1">
                  <c:v>2.5375666293312187</c:v>
                </c:pt>
                <c:pt idx="2">
                  <c:v>3.6450164269475924</c:v>
                </c:pt>
                <c:pt idx="3">
                  <c:v>4.9833602701059156</c:v>
                </c:pt>
                <c:pt idx="4">
                  <c:v>1.8516695389813373</c:v>
                </c:pt>
                <c:pt idx="5">
                  <c:v>2.6862607418288649</c:v>
                </c:pt>
                <c:pt idx="10">
                  <c:v>3.2087065009764144</c:v>
                </c:pt>
                <c:pt idx="11">
                  <c:v>2.8832891402866041</c:v>
                </c:pt>
                <c:pt idx="12">
                  <c:v>0.2189888467417766</c:v>
                </c:pt>
                <c:pt idx="13">
                  <c:v>0</c:v>
                </c:pt>
                <c:pt idx="14">
                  <c:v>2.2700187276545033E-4</c:v>
                </c:pt>
                <c:pt idx="15">
                  <c:v>0</c:v>
                </c:pt>
                <c:pt idx="16">
                  <c:v>1.8279447046726835E-3</c:v>
                </c:pt>
                <c:pt idx="17">
                  <c:v>0</c:v>
                </c:pt>
                <c:pt idx="18">
                  <c:v>2.902691274784298E-2</c:v>
                </c:pt>
                <c:pt idx="19">
                  <c:v>1.759899434318039E-2</c:v>
                </c:pt>
                <c:pt idx="20">
                  <c:v>2.4639333974652744</c:v>
                </c:pt>
                <c:pt idx="21">
                  <c:v>4.0688964595636437</c:v>
                </c:pt>
              </c:numCache>
            </c:numRef>
          </c:val>
        </c:ser>
        <c:ser>
          <c:idx val="0"/>
          <c:order val="1"/>
          <c:tx>
            <c:v>Average: SD10</c:v>
          </c:tx>
          <c:spPr>
            <a:ln w="19050"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1"/>
            <c:plus>
              <c:numRef>
                <c:f>'24hrs'!$AB$94:$AY$94</c:f>
                <c:numCache>
                  <c:formatCode>General</c:formatCode>
                  <c:ptCount val="24"/>
                  <c:pt idx="0">
                    <c:v>1.2577343541774726</c:v>
                  </c:pt>
                  <c:pt idx="1">
                    <c:v>0.82131523982559451</c:v>
                  </c:pt>
                  <c:pt idx="2">
                    <c:v>0.94634260155286853</c:v>
                  </c:pt>
                  <c:pt idx="3">
                    <c:v>1.3671505807164357</c:v>
                  </c:pt>
                  <c:pt idx="4">
                    <c:v>1.1404230389679546</c:v>
                  </c:pt>
                  <c:pt idx="5">
                    <c:v>1.0783273398754118</c:v>
                  </c:pt>
                  <c:pt idx="10">
                    <c:v>0.53358446155226447</c:v>
                  </c:pt>
                  <c:pt idx="11">
                    <c:v>0.84504389986884598</c:v>
                  </c:pt>
                  <c:pt idx="12">
                    <c:v>0.75500046713821911</c:v>
                  </c:pt>
                  <c:pt idx="13">
                    <c:v>2.9939578491522699E-2</c:v>
                  </c:pt>
                  <c:pt idx="14">
                    <c:v>0</c:v>
                  </c:pt>
                  <c:pt idx="15">
                    <c:v>0.34749507673979846</c:v>
                  </c:pt>
                  <c:pt idx="16">
                    <c:v>0.21349100742242483</c:v>
                  </c:pt>
                  <c:pt idx="17">
                    <c:v>9.4314350940061673E-2</c:v>
                  </c:pt>
                  <c:pt idx="18">
                    <c:v>0.1507584388911582</c:v>
                  </c:pt>
                  <c:pt idx="19">
                    <c:v>0.31704353531063167</c:v>
                  </c:pt>
                  <c:pt idx="20">
                    <c:v>1.7826376366428727</c:v>
                  </c:pt>
                  <c:pt idx="21">
                    <c:v>1.0896614125067858</c:v>
                  </c:pt>
                </c:numCache>
              </c:numRef>
            </c:plus>
            <c:minus>
              <c:numRef>
                <c:f>'24hrs'!$AB$94:$AY$94</c:f>
                <c:numCache>
                  <c:formatCode>General</c:formatCode>
                  <c:ptCount val="24"/>
                  <c:pt idx="0">
                    <c:v>1.2577343541774726</c:v>
                  </c:pt>
                  <c:pt idx="1">
                    <c:v>0.82131523982559451</c:v>
                  </c:pt>
                  <c:pt idx="2">
                    <c:v>0.94634260155286853</c:v>
                  </c:pt>
                  <c:pt idx="3">
                    <c:v>1.3671505807164357</c:v>
                  </c:pt>
                  <c:pt idx="4">
                    <c:v>1.1404230389679546</c:v>
                  </c:pt>
                  <c:pt idx="5">
                    <c:v>1.0783273398754118</c:v>
                  </c:pt>
                  <c:pt idx="10">
                    <c:v>0.53358446155226447</c:v>
                  </c:pt>
                  <c:pt idx="11">
                    <c:v>0.84504389986884598</c:v>
                  </c:pt>
                  <c:pt idx="12">
                    <c:v>0.75500046713821911</c:v>
                  </c:pt>
                  <c:pt idx="13">
                    <c:v>2.9939578491522699E-2</c:v>
                  </c:pt>
                  <c:pt idx="14">
                    <c:v>0</c:v>
                  </c:pt>
                  <c:pt idx="15">
                    <c:v>0.34749507673979846</c:v>
                  </c:pt>
                  <c:pt idx="16">
                    <c:v>0.21349100742242483</c:v>
                  </c:pt>
                  <c:pt idx="17">
                    <c:v>9.4314350940061673E-2</c:v>
                  </c:pt>
                  <c:pt idx="18">
                    <c:v>0.1507584388911582</c:v>
                  </c:pt>
                  <c:pt idx="19">
                    <c:v>0.31704353531063167</c:v>
                  </c:pt>
                  <c:pt idx="20">
                    <c:v>1.7826376366428727</c:v>
                  </c:pt>
                  <c:pt idx="21">
                    <c:v>1.0896614125067858</c:v>
                  </c:pt>
                </c:numCache>
              </c:numRef>
            </c:minus>
            <c:spPr>
              <a:ln>
                <a:solidFill>
                  <a:srgbClr val="0070C0"/>
                </a:solidFill>
              </a:ln>
            </c:spPr>
          </c:errBars>
          <c:cat>
            <c:numRef>
              <c:f>'24hrs'!$AB$1:$AY$1</c:f>
              <c:numCache>
                <c:formatCode>General</c:formatCode>
                <c:ptCount val="24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</c:numCache>
            </c:numRef>
          </c:cat>
          <c:val>
            <c:numRef>
              <c:f>'24hrs'!$AB$93:$AY$93</c:f>
              <c:numCache>
                <c:formatCode>0.0</c:formatCode>
                <c:ptCount val="24"/>
                <c:pt idx="0">
                  <c:v>2.9510325245931592</c:v>
                </c:pt>
                <c:pt idx="1">
                  <c:v>1.8673970506290594</c:v>
                </c:pt>
                <c:pt idx="2">
                  <c:v>1.9670572299245894</c:v>
                </c:pt>
                <c:pt idx="3">
                  <c:v>2.5775980295936995</c:v>
                </c:pt>
                <c:pt idx="4">
                  <c:v>2.2774179788233964</c:v>
                </c:pt>
                <c:pt idx="5">
                  <c:v>2.1920094129040648</c:v>
                </c:pt>
                <c:pt idx="10">
                  <c:v>3.0439584902018022</c:v>
                </c:pt>
                <c:pt idx="11">
                  <c:v>2.7072167260631073</c:v>
                </c:pt>
                <c:pt idx="12">
                  <c:v>1.3700838739222554</c:v>
                </c:pt>
                <c:pt idx="13">
                  <c:v>2.5907618885290605E-2</c:v>
                </c:pt>
                <c:pt idx="14">
                  <c:v>0</c:v>
                </c:pt>
                <c:pt idx="15">
                  <c:v>0.21254649927579986</c:v>
                </c:pt>
                <c:pt idx="16">
                  <c:v>0.17941600348371264</c:v>
                </c:pt>
                <c:pt idx="17">
                  <c:v>7.0213911983522462E-2</c:v>
                </c:pt>
                <c:pt idx="18">
                  <c:v>0.13158662011010794</c:v>
                </c:pt>
                <c:pt idx="19">
                  <c:v>0.25410791966466034</c:v>
                </c:pt>
                <c:pt idx="20">
                  <c:v>2.3840556024495183</c:v>
                </c:pt>
                <c:pt idx="21">
                  <c:v>2.4768982134452608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6208768"/>
        <c:axId val="116210688"/>
      </c:barChart>
      <c:lineChart>
        <c:grouping val="standard"/>
        <c:varyColors val="0"/>
        <c:ser>
          <c:idx val="2"/>
          <c:order val="2"/>
          <c:tx>
            <c:v>Cummulative: SD5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'24hrs'!$C$100:$Z$100</c:f>
              <c:numCache>
                <c:formatCode>0.0</c:formatCode>
                <c:ptCount val="24"/>
                <c:pt idx="0">
                  <c:v>3.0921542246720235</c:v>
                </c:pt>
                <c:pt idx="1">
                  <c:v>5.6297208540032422</c:v>
                </c:pt>
                <c:pt idx="2">
                  <c:v>9.2747372809508342</c:v>
                </c:pt>
                <c:pt idx="3">
                  <c:v>14.25809755105675</c:v>
                </c:pt>
                <c:pt idx="4">
                  <c:v>16.109767090038087</c:v>
                </c:pt>
                <c:pt idx="5">
                  <c:v>18.796027831866951</c:v>
                </c:pt>
                <c:pt idx="10">
                  <c:v>22.004734332843366</c:v>
                </c:pt>
                <c:pt idx="11">
                  <c:v>24.888023473129969</c:v>
                </c:pt>
                <c:pt idx="12">
                  <c:v>25.107012319871746</c:v>
                </c:pt>
                <c:pt idx="13">
                  <c:v>25.107012319871746</c:v>
                </c:pt>
                <c:pt idx="14">
                  <c:v>25.107239321744512</c:v>
                </c:pt>
                <c:pt idx="15">
                  <c:v>25.107239321744512</c:v>
                </c:pt>
                <c:pt idx="16">
                  <c:v>25.109067266449184</c:v>
                </c:pt>
                <c:pt idx="17">
                  <c:v>25.109067266449184</c:v>
                </c:pt>
                <c:pt idx="18">
                  <c:v>25.138094179197026</c:v>
                </c:pt>
                <c:pt idx="19">
                  <c:v>25.155693173540207</c:v>
                </c:pt>
                <c:pt idx="20">
                  <c:v>27.619626571005483</c:v>
                </c:pt>
                <c:pt idx="21">
                  <c:v>31.688523030569126</c:v>
                </c:pt>
              </c:numCache>
            </c:numRef>
          </c:val>
          <c:smooth val="0"/>
        </c:ser>
        <c:ser>
          <c:idx val="3"/>
          <c:order val="3"/>
          <c:tx>
            <c:v>Cummulative: SD10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val>
            <c:numRef>
              <c:f>'24hrs'!$AB$100:$AY$100</c:f>
              <c:numCache>
                <c:formatCode>0.0</c:formatCode>
                <c:ptCount val="24"/>
                <c:pt idx="0">
                  <c:v>2.9510325245931592</c:v>
                </c:pt>
                <c:pt idx="1">
                  <c:v>4.8184295752222184</c:v>
                </c:pt>
                <c:pt idx="2">
                  <c:v>6.7854868051468076</c:v>
                </c:pt>
                <c:pt idx="3">
                  <c:v>9.3630848347405067</c:v>
                </c:pt>
                <c:pt idx="4">
                  <c:v>11.640502813563902</c:v>
                </c:pt>
                <c:pt idx="5">
                  <c:v>13.832512226467967</c:v>
                </c:pt>
                <c:pt idx="10">
                  <c:v>16.876470716669768</c:v>
                </c:pt>
                <c:pt idx="11">
                  <c:v>19.583687442732874</c:v>
                </c:pt>
                <c:pt idx="12">
                  <c:v>20.953771316655128</c:v>
                </c:pt>
                <c:pt idx="13">
                  <c:v>20.97967893554042</c:v>
                </c:pt>
                <c:pt idx="14">
                  <c:v>20.97967893554042</c:v>
                </c:pt>
                <c:pt idx="15">
                  <c:v>21.192225434816219</c:v>
                </c:pt>
                <c:pt idx="16">
                  <c:v>21.371641438299932</c:v>
                </c:pt>
                <c:pt idx="17">
                  <c:v>21.441855350283454</c:v>
                </c:pt>
                <c:pt idx="18">
                  <c:v>21.573441970393564</c:v>
                </c:pt>
                <c:pt idx="19">
                  <c:v>21.827549890058226</c:v>
                </c:pt>
                <c:pt idx="20">
                  <c:v>24.211605492507744</c:v>
                </c:pt>
                <c:pt idx="21">
                  <c:v>26.688503705953003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218880"/>
        <c:axId val="116216960"/>
      </c:lineChart>
      <c:catAx>
        <c:axId val="1162087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Time</a:t>
                </a:r>
                <a:r>
                  <a:rPr lang="en-US" b="0" baseline="0"/>
                  <a:t> of Day</a:t>
                </a:r>
                <a:endParaRPr lang="en-US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6210688"/>
        <c:crosses val="autoZero"/>
        <c:auto val="1"/>
        <c:lblAlgn val="ctr"/>
        <c:lblOffset val="100"/>
        <c:noMultiLvlLbl val="0"/>
      </c:catAx>
      <c:valAx>
        <c:axId val="116210688"/>
        <c:scaling>
          <c:orientation val="minMax"/>
          <c:max val="60"/>
          <c:min val="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Average Time (min-hr</a:t>
                </a:r>
                <a:r>
                  <a:rPr lang="en-US" b="0" baseline="30000"/>
                  <a:t>-1</a:t>
                </a:r>
                <a:r>
                  <a:rPr lang="en-US" b="0"/>
                  <a:t>-bird</a:t>
                </a:r>
                <a:r>
                  <a:rPr lang="en-US" b="0" baseline="30000"/>
                  <a:t>-1</a:t>
                </a:r>
                <a:r>
                  <a:rPr lang="en-US" b="0"/>
                  <a:t>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6208768"/>
        <c:crosses val="autoZero"/>
        <c:crossBetween val="between"/>
      </c:valAx>
      <c:valAx>
        <c:axId val="116216960"/>
        <c:scaling>
          <c:orientation val="minMax"/>
          <c:max val="36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Cummulative</a:t>
                </a:r>
                <a:r>
                  <a:rPr lang="en-US" b="0" baseline="0"/>
                  <a:t> Time (min-day</a:t>
                </a:r>
                <a:r>
                  <a:rPr lang="en-US" b="0" baseline="30000"/>
                  <a:t>-1</a:t>
                </a:r>
                <a:r>
                  <a:rPr lang="en-US" b="0" baseline="0"/>
                  <a:t>-bird</a:t>
                </a:r>
                <a:r>
                  <a:rPr lang="en-US" b="0" baseline="30000"/>
                  <a:t>-1</a:t>
                </a:r>
                <a:r>
                  <a:rPr lang="en-US" b="0" baseline="0"/>
                  <a:t>)</a:t>
                </a:r>
                <a:endParaRPr lang="en-US" b="0"/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6218880"/>
        <c:crosses val="max"/>
        <c:crossBetween val="between"/>
      </c:valAx>
      <c:catAx>
        <c:axId val="116218880"/>
        <c:scaling>
          <c:orientation val="minMax"/>
        </c:scaling>
        <c:delete val="1"/>
        <c:axPos val="b"/>
        <c:majorTickMark val="out"/>
        <c:minorTickMark val="none"/>
        <c:tickLblPos val="nextTo"/>
        <c:crossAx val="116216960"/>
        <c:crosses val="autoZero"/>
        <c:auto val="1"/>
        <c:lblAlgn val="ctr"/>
        <c:lblOffset val="100"/>
        <c:noMultiLvlLbl val="0"/>
      </c:catAx>
      <c:spPr>
        <a:ln w="19050">
          <a:solidFill>
            <a:schemeClr val="accent1"/>
          </a:solidFill>
        </a:ln>
      </c:spPr>
    </c:plotArea>
    <c:legend>
      <c:legendPos val="r"/>
      <c:layout>
        <c:manualLayout>
          <c:xMode val="edge"/>
          <c:yMode val="edge"/>
          <c:x val="0.16711588935998384"/>
          <c:y val="4.477252843394576E-2"/>
          <c:w val="0.66084511070731555"/>
          <c:h val="0.1363011264216972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393063367079115"/>
          <c:y val="4.3539306326789047E-2"/>
          <c:w val="0.79549978127734033"/>
          <c:h val="0.76508160107506595"/>
        </c:manualLayout>
      </c:layout>
      <c:barChart>
        <c:barDir val="col"/>
        <c:grouping val="clustered"/>
        <c:varyColors val="0"/>
        <c:ser>
          <c:idx val="1"/>
          <c:order val="0"/>
          <c:tx>
            <c:v>Average: SD5</c:v>
          </c:tx>
          <c:spPr>
            <a:ln w="19050"/>
          </c:spPr>
          <c:invertIfNegative val="0"/>
          <c:errBars>
            <c:errBarType val="plus"/>
            <c:errValType val="cust"/>
            <c:noEndCap val="1"/>
            <c:plus>
              <c:numRef>
                <c:f>'24hrs'!$C$144:$Z$144</c:f>
                <c:numCache>
                  <c:formatCode>General</c:formatCode>
                  <c:ptCount val="24"/>
                  <c:pt idx="0">
                    <c:v>12.695365414792843</c:v>
                  </c:pt>
                  <c:pt idx="1">
                    <c:v>6.1251624490600323</c:v>
                  </c:pt>
                  <c:pt idx="2">
                    <c:v>11.302895092818005</c:v>
                  </c:pt>
                  <c:pt idx="3">
                    <c:v>7.1240722645631509</c:v>
                  </c:pt>
                  <c:pt idx="4">
                    <c:v>11.779612057961101</c:v>
                  </c:pt>
                  <c:pt idx="5">
                    <c:v>12.539089311411667</c:v>
                  </c:pt>
                  <c:pt idx="10">
                    <c:v>15.850473041966596</c:v>
                  </c:pt>
                  <c:pt idx="11">
                    <c:v>19.14991573639573</c:v>
                  </c:pt>
                  <c:pt idx="12">
                    <c:v>9.6435416982334665</c:v>
                  </c:pt>
                  <c:pt idx="13">
                    <c:v>9.5204300868039632E-2</c:v>
                  </c:pt>
                  <c:pt idx="14">
                    <c:v>0.43725971443200667</c:v>
                  </c:pt>
                  <c:pt idx="15">
                    <c:v>0.1498378676618046</c:v>
                  </c:pt>
                  <c:pt idx="16">
                    <c:v>0.14611809197754499</c:v>
                  </c:pt>
                  <c:pt idx="17">
                    <c:v>0.20675743057176649</c:v>
                  </c:pt>
                  <c:pt idx="18">
                    <c:v>0.24444270492264739</c:v>
                  </c:pt>
                  <c:pt idx="19">
                    <c:v>0.31608170856397455</c:v>
                  </c:pt>
                  <c:pt idx="20">
                    <c:v>15.221645995078777</c:v>
                  </c:pt>
                  <c:pt idx="21">
                    <c:v>18.187291613173883</c:v>
                  </c:pt>
                </c:numCache>
              </c:numRef>
            </c:plus>
            <c:minus>
              <c:numRef>
                <c:f>'24hrs'!$C$144:$Z$144</c:f>
                <c:numCache>
                  <c:formatCode>General</c:formatCode>
                  <c:ptCount val="24"/>
                  <c:pt idx="0">
                    <c:v>12.695365414792843</c:v>
                  </c:pt>
                  <c:pt idx="1">
                    <c:v>6.1251624490600323</c:v>
                  </c:pt>
                  <c:pt idx="2">
                    <c:v>11.302895092818005</c:v>
                  </c:pt>
                  <c:pt idx="3">
                    <c:v>7.1240722645631509</c:v>
                  </c:pt>
                  <c:pt idx="4">
                    <c:v>11.779612057961101</c:v>
                  </c:pt>
                  <c:pt idx="5">
                    <c:v>12.539089311411667</c:v>
                  </c:pt>
                  <c:pt idx="10">
                    <c:v>15.850473041966596</c:v>
                  </c:pt>
                  <c:pt idx="11">
                    <c:v>19.14991573639573</c:v>
                  </c:pt>
                  <c:pt idx="12">
                    <c:v>9.6435416982334665</c:v>
                  </c:pt>
                  <c:pt idx="13">
                    <c:v>9.5204300868039632E-2</c:v>
                  </c:pt>
                  <c:pt idx="14">
                    <c:v>0.43725971443200667</c:v>
                  </c:pt>
                  <c:pt idx="15">
                    <c:v>0.1498378676618046</c:v>
                  </c:pt>
                  <c:pt idx="16">
                    <c:v>0.14611809197754499</c:v>
                  </c:pt>
                  <c:pt idx="17">
                    <c:v>0.20675743057176649</c:v>
                  </c:pt>
                  <c:pt idx="18">
                    <c:v>0.24444270492264739</c:v>
                  </c:pt>
                  <c:pt idx="19">
                    <c:v>0.31608170856397455</c:v>
                  </c:pt>
                  <c:pt idx="20">
                    <c:v>15.221645995078777</c:v>
                  </c:pt>
                  <c:pt idx="21">
                    <c:v>18.187291613173883</c:v>
                  </c:pt>
                </c:numCache>
              </c:numRef>
            </c:minus>
            <c:spPr>
              <a:ln>
                <a:solidFill>
                  <a:srgbClr val="C00000"/>
                </a:solidFill>
              </a:ln>
            </c:spPr>
          </c:errBars>
          <c:cat>
            <c:numRef>
              <c:f>'24hrs'!$AB$1:$AY$1</c:f>
              <c:numCache>
                <c:formatCode>General</c:formatCode>
                <c:ptCount val="24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</c:numCache>
            </c:numRef>
          </c:cat>
          <c:val>
            <c:numRef>
              <c:f>'24hrs'!$C$169:$Z$169</c:f>
              <c:numCache>
                <c:formatCode>0.00</c:formatCode>
                <c:ptCount val="24"/>
                <c:pt idx="0">
                  <c:v>40.25988004557292</c:v>
                </c:pt>
                <c:pt idx="1">
                  <c:v>22.659333333333333</c:v>
                </c:pt>
                <c:pt idx="2">
                  <c:v>35.033999999999999</c:v>
                </c:pt>
                <c:pt idx="3">
                  <c:v>31.51967350260416</c:v>
                </c:pt>
                <c:pt idx="4">
                  <c:v>47.966666666666669</c:v>
                </c:pt>
                <c:pt idx="5">
                  <c:v>52.346666666666664</c:v>
                </c:pt>
                <c:pt idx="10">
                  <c:v>81.053333333333313</c:v>
                </c:pt>
                <c:pt idx="11">
                  <c:v>88.104666666666645</c:v>
                </c:pt>
                <c:pt idx="12">
                  <c:v>14.138839453125028</c:v>
                </c:pt>
                <c:pt idx="13">
                  <c:v>0.1651735677083343</c:v>
                </c:pt>
                <c:pt idx="14">
                  <c:v>0.94016565104166516</c:v>
                </c:pt>
                <c:pt idx="15">
                  <c:v>0.20739444010413596</c:v>
                </c:pt>
                <c:pt idx="16">
                  <c:v>0.31822138020832791</c:v>
                </c:pt>
                <c:pt idx="17">
                  <c:v>0.19276065104166751</c:v>
                </c:pt>
                <c:pt idx="18">
                  <c:v>0.34473192708333467</c:v>
                </c:pt>
                <c:pt idx="19">
                  <c:v>0.50386127604166653</c:v>
                </c:pt>
                <c:pt idx="20">
                  <c:v>39.812000000000005</c:v>
                </c:pt>
                <c:pt idx="21">
                  <c:v>43.149333333333324</c:v>
                </c:pt>
              </c:numCache>
            </c:numRef>
          </c:val>
        </c:ser>
        <c:ser>
          <c:idx val="0"/>
          <c:order val="1"/>
          <c:tx>
            <c:v>Average: SD10</c:v>
          </c:tx>
          <c:spPr>
            <a:ln w="19050"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1"/>
            <c:plus>
              <c:numRef>
                <c:f>'24hrs'!$AB$144:$AY$144</c:f>
                <c:numCache>
                  <c:formatCode>General</c:formatCode>
                  <c:ptCount val="24"/>
                  <c:pt idx="0">
                    <c:v>9.3868049070433894</c:v>
                  </c:pt>
                  <c:pt idx="1">
                    <c:v>8.3882235821470505</c:v>
                  </c:pt>
                  <c:pt idx="2">
                    <c:v>4.4938065849450926</c:v>
                  </c:pt>
                  <c:pt idx="3">
                    <c:v>6.4096309941655401</c:v>
                  </c:pt>
                  <c:pt idx="4">
                    <c:v>7.6961996448309025</c:v>
                  </c:pt>
                  <c:pt idx="5">
                    <c:v>8.4265004584192376</c:v>
                  </c:pt>
                  <c:pt idx="10">
                    <c:v>14.569407123653946</c:v>
                  </c:pt>
                  <c:pt idx="11">
                    <c:v>14.974423019589659</c:v>
                  </c:pt>
                  <c:pt idx="12">
                    <c:v>24.64370394900244</c:v>
                  </c:pt>
                  <c:pt idx="13">
                    <c:v>4.7467673596987057</c:v>
                  </c:pt>
                  <c:pt idx="14">
                    <c:v>4.1185699574086021</c:v>
                  </c:pt>
                  <c:pt idx="15">
                    <c:v>8.0747089599820931</c:v>
                  </c:pt>
                  <c:pt idx="16">
                    <c:v>10.118881132604804</c:v>
                  </c:pt>
                  <c:pt idx="17">
                    <c:v>7.4208442719801599</c:v>
                  </c:pt>
                  <c:pt idx="18">
                    <c:v>7.7498879238005483</c:v>
                  </c:pt>
                  <c:pt idx="19">
                    <c:v>5.2471014869356489</c:v>
                  </c:pt>
                  <c:pt idx="20">
                    <c:v>12.716979258450372</c:v>
                  </c:pt>
                  <c:pt idx="21">
                    <c:v>3.9687251624826785</c:v>
                  </c:pt>
                </c:numCache>
              </c:numRef>
            </c:plus>
            <c:minus>
              <c:numRef>
                <c:f>'24hrs'!$AB$144:$AY$144</c:f>
                <c:numCache>
                  <c:formatCode>General</c:formatCode>
                  <c:ptCount val="24"/>
                  <c:pt idx="0">
                    <c:v>9.3868049070433894</c:v>
                  </c:pt>
                  <c:pt idx="1">
                    <c:v>8.3882235821470505</c:v>
                  </c:pt>
                  <c:pt idx="2">
                    <c:v>4.4938065849450926</c:v>
                  </c:pt>
                  <c:pt idx="3">
                    <c:v>6.4096309941655401</c:v>
                  </c:pt>
                  <c:pt idx="4">
                    <c:v>7.6961996448309025</c:v>
                  </c:pt>
                  <c:pt idx="5">
                    <c:v>8.4265004584192376</c:v>
                  </c:pt>
                  <c:pt idx="10">
                    <c:v>14.569407123653946</c:v>
                  </c:pt>
                  <c:pt idx="11">
                    <c:v>14.974423019589659</c:v>
                  </c:pt>
                  <c:pt idx="12">
                    <c:v>24.64370394900244</c:v>
                  </c:pt>
                  <c:pt idx="13">
                    <c:v>4.7467673596987057</c:v>
                  </c:pt>
                  <c:pt idx="14">
                    <c:v>4.1185699574086021</c:v>
                  </c:pt>
                  <c:pt idx="15">
                    <c:v>8.0747089599820931</c:v>
                  </c:pt>
                  <c:pt idx="16">
                    <c:v>10.118881132604804</c:v>
                  </c:pt>
                  <c:pt idx="17">
                    <c:v>7.4208442719801599</c:v>
                  </c:pt>
                  <c:pt idx="18">
                    <c:v>7.7498879238005483</c:v>
                  </c:pt>
                  <c:pt idx="19">
                    <c:v>5.2471014869356489</c:v>
                  </c:pt>
                  <c:pt idx="20">
                    <c:v>12.716979258450372</c:v>
                  </c:pt>
                  <c:pt idx="21">
                    <c:v>3.9687251624826785</c:v>
                  </c:pt>
                </c:numCache>
              </c:numRef>
            </c:minus>
            <c:spPr>
              <a:ln>
                <a:solidFill>
                  <a:srgbClr val="0070C0"/>
                </a:solidFill>
              </a:ln>
            </c:spPr>
          </c:errBars>
          <c:cat>
            <c:numRef>
              <c:f>'24hrs'!$AB$1:$AY$1</c:f>
              <c:numCache>
                <c:formatCode>General</c:formatCode>
                <c:ptCount val="24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</c:numCache>
            </c:numRef>
          </c:cat>
          <c:val>
            <c:numRef>
              <c:f>'24hrs'!$AB$169:$AY$169</c:f>
              <c:numCache>
                <c:formatCode>0.00</c:formatCode>
                <c:ptCount val="24"/>
                <c:pt idx="0">
                  <c:v>48.132000000000012</c:v>
                </c:pt>
                <c:pt idx="1">
                  <c:v>28.68533333333334</c:v>
                </c:pt>
                <c:pt idx="2">
                  <c:v>29.981333333333332</c:v>
                </c:pt>
                <c:pt idx="3">
                  <c:v>34.086666666666666</c:v>
                </c:pt>
                <c:pt idx="4">
                  <c:v>31.421999999999993</c:v>
                </c:pt>
                <c:pt idx="5">
                  <c:v>34.35466666666666</c:v>
                </c:pt>
                <c:pt idx="10">
                  <c:v>101.89933333333333</c:v>
                </c:pt>
                <c:pt idx="11">
                  <c:v>91.99133333333333</c:v>
                </c:pt>
                <c:pt idx="12">
                  <c:v>48.899521484375001</c:v>
                </c:pt>
                <c:pt idx="13">
                  <c:v>6.5811197916666666</c:v>
                </c:pt>
                <c:pt idx="14">
                  <c:v>3.9376419270833334</c:v>
                </c:pt>
                <c:pt idx="15">
                  <c:v>6.1657864583333337</c:v>
                </c:pt>
                <c:pt idx="16">
                  <c:v>7.140009114583334</c:v>
                </c:pt>
                <c:pt idx="17">
                  <c:v>5.1293138020833329</c:v>
                </c:pt>
                <c:pt idx="18">
                  <c:v>5.1462981770833327</c:v>
                </c:pt>
                <c:pt idx="19">
                  <c:v>7.1613346354166652</c:v>
                </c:pt>
                <c:pt idx="20">
                  <c:v>24.152059895833336</c:v>
                </c:pt>
                <c:pt idx="21">
                  <c:v>25.609999999999996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6602368"/>
        <c:axId val="116604288"/>
      </c:barChart>
      <c:lineChart>
        <c:grouping val="standard"/>
        <c:varyColors val="0"/>
        <c:ser>
          <c:idx val="2"/>
          <c:order val="2"/>
          <c:tx>
            <c:v>Cummulative: SD5</c:v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'24hrs'!$C$176:$Z$176</c:f>
              <c:numCache>
                <c:formatCode>0.00</c:formatCode>
                <c:ptCount val="24"/>
                <c:pt idx="0">
                  <c:v>40.25988004557292</c:v>
                </c:pt>
                <c:pt idx="1">
                  <c:v>62.91921337890625</c:v>
                </c:pt>
                <c:pt idx="2">
                  <c:v>97.953213378906241</c:v>
                </c:pt>
                <c:pt idx="3">
                  <c:v>129.47288688151039</c:v>
                </c:pt>
                <c:pt idx="4">
                  <c:v>177.43955354817706</c:v>
                </c:pt>
                <c:pt idx="5">
                  <c:v>229.78622021484372</c:v>
                </c:pt>
                <c:pt idx="10">
                  <c:v>310.83955354817704</c:v>
                </c:pt>
                <c:pt idx="11">
                  <c:v>398.94422021484365</c:v>
                </c:pt>
                <c:pt idx="12">
                  <c:v>413.08305966796866</c:v>
                </c:pt>
                <c:pt idx="13">
                  <c:v>413.24823323567699</c:v>
                </c:pt>
                <c:pt idx="14">
                  <c:v>414.18839888671863</c:v>
                </c:pt>
                <c:pt idx="15">
                  <c:v>414.39579332682274</c:v>
                </c:pt>
                <c:pt idx="16">
                  <c:v>414.71401470703108</c:v>
                </c:pt>
                <c:pt idx="17">
                  <c:v>414.90677535807276</c:v>
                </c:pt>
                <c:pt idx="18">
                  <c:v>415.25150728515609</c:v>
                </c:pt>
                <c:pt idx="19">
                  <c:v>415.75536856119777</c:v>
                </c:pt>
                <c:pt idx="20">
                  <c:v>455.56736856119778</c:v>
                </c:pt>
                <c:pt idx="21">
                  <c:v>498.71670189453113</c:v>
                </c:pt>
              </c:numCache>
            </c:numRef>
          </c:val>
          <c:smooth val="0"/>
        </c:ser>
        <c:ser>
          <c:idx val="3"/>
          <c:order val="3"/>
          <c:tx>
            <c:v>Cummulative: SD10</c:v>
          </c:tx>
          <c:spPr>
            <a:ln w="19050">
              <a:solidFill>
                <a:schemeClr val="tx1"/>
              </a:solidFill>
              <a:prstDash val="dashDot"/>
            </a:ln>
          </c:spPr>
          <c:marker>
            <c:symbol val="none"/>
          </c:marker>
          <c:val>
            <c:numRef>
              <c:f>'24hrs'!$AB$176:$AY$176</c:f>
              <c:numCache>
                <c:formatCode>0.00</c:formatCode>
                <c:ptCount val="24"/>
                <c:pt idx="0">
                  <c:v>48.132000000000012</c:v>
                </c:pt>
                <c:pt idx="1">
                  <c:v>76.817333333333352</c:v>
                </c:pt>
                <c:pt idx="2">
                  <c:v>106.79866666666669</c:v>
                </c:pt>
                <c:pt idx="3">
                  <c:v>140.88533333333336</c:v>
                </c:pt>
                <c:pt idx="4">
                  <c:v>172.30733333333336</c:v>
                </c:pt>
                <c:pt idx="5">
                  <c:v>206.66200000000003</c:v>
                </c:pt>
                <c:pt idx="10">
                  <c:v>308.56133333333338</c:v>
                </c:pt>
                <c:pt idx="11">
                  <c:v>400.55266666666671</c:v>
                </c:pt>
                <c:pt idx="12">
                  <c:v>449.4521881510417</c:v>
                </c:pt>
                <c:pt idx="13">
                  <c:v>456.03330794270835</c:v>
                </c:pt>
                <c:pt idx="14">
                  <c:v>459.9709498697917</c:v>
                </c:pt>
                <c:pt idx="15">
                  <c:v>466.13673632812504</c:v>
                </c:pt>
                <c:pt idx="16">
                  <c:v>473.27674544270837</c:v>
                </c:pt>
                <c:pt idx="17">
                  <c:v>478.40605924479172</c:v>
                </c:pt>
                <c:pt idx="18">
                  <c:v>483.55235742187506</c:v>
                </c:pt>
                <c:pt idx="19">
                  <c:v>490.71369205729172</c:v>
                </c:pt>
                <c:pt idx="20">
                  <c:v>514.86575195312503</c:v>
                </c:pt>
                <c:pt idx="21">
                  <c:v>540.47575195312504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620672"/>
        <c:axId val="116618752"/>
      </c:lineChart>
      <c:catAx>
        <c:axId val="116602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Time</a:t>
                </a:r>
                <a:r>
                  <a:rPr lang="en-US" b="0" baseline="0"/>
                  <a:t> of Day</a:t>
                </a:r>
                <a:endParaRPr lang="en-US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6604288"/>
        <c:crosses val="autoZero"/>
        <c:auto val="1"/>
        <c:lblAlgn val="ctr"/>
        <c:lblOffset val="100"/>
        <c:noMultiLvlLbl val="0"/>
      </c:catAx>
      <c:valAx>
        <c:axId val="116604288"/>
        <c:scaling>
          <c:orientation val="minMax"/>
          <c:max val="200"/>
          <c:min val="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Average</a:t>
                </a:r>
                <a:r>
                  <a:rPr lang="en-US" b="0" baseline="0"/>
                  <a:t> Cnetroid Movement (m-hr</a:t>
                </a:r>
                <a:r>
                  <a:rPr lang="en-US" b="0" baseline="30000"/>
                  <a:t>-1</a:t>
                </a:r>
                <a:r>
                  <a:rPr lang="en-US" b="0" baseline="0"/>
                  <a:t>-hen</a:t>
                </a:r>
                <a:r>
                  <a:rPr lang="en-US" b="0" baseline="30000"/>
                  <a:t>-1</a:t>
                </a:r>
                <a:r>
                  <a:rPr lang="en-US" b="0" baseline="0"/>
                  <a:t>)</a:t>
                </a:r>
                <a:endParaRPr lang="en-US" b="0"/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6602368"/>
        <c:crosses val="autoZero"/>
        <c:crossBetween val="between"/>
      </c:valAx>
      <c:valAx>
        <c:axId val="116618752"/>
        <c:scaling>
          <c:orientation val="minMax"/>
          <c:max val="100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Cummulative</a:t>
                </a:r>
                <a:r>
                  <a:rPr lang="en-US" b="0" baseline="0"/>
                  <a:t> Time (m-day</a:t>
                </a:r>
                <a:r>
                  <a:rPr lang="en-US" b="0" baseline="30000"/>
                  <a:t>-1</a:t>
                </a:r>
                <a:r>
                  <a:rPr lang="en-US" b="0" baseline="0"/>
                  <a:t>-hen</a:t>
                </a:r>
                <a:r>
                  <a:rPr lang="en-US" b="0" baseline="30000"/>
                  <a:t>-1</a:t>
                </a:r>
                <a:r>
                  <a:rPr lang="en-US" b="0" baseline="0"/>
                  <a:t>)</a:t>
                </a:r>
                <a:endParaRPr lang="en-US" b="0"/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6620672"/>
        <c:crosses val="max"/>
        <c:crossBetween val="between"/>
      </c:valAx>
      <c:catAx>
        <c:axId val="116620672"/>
        <c:scaling>
          <c:orientation val="minMax"/>
        </c:scaling>
        <c:delete val="1"/>
        <c:axPos val="b"/>
        <c:majorTickMark val="out"/>
        <c:minorTickMark val="none"/>
        <c:tickLblPos val="nextTo"/>
        <c:crossAx val="116618752"/>
        <c:crosses val="autoZero"/>
        <c:auto val="1"/>
        <c:lblAlgn val="ctr"/>
        <c:lblOffset val="100"/>
        <c:noMultiLvlLbl val="0"/>
      </c:catAx>
      <c:spPr>
        <a:ln w="19050">
          <a:solidFill>
            <a:schemeClr val="accent1"/>
          </a:solidFill>
        </a:ln>
      </c:spPr>
    </c:plotArea>
    <c:legend>
      <c:legendPos val="r"/>
      <c:layout>
        <c:manualLayout>
          <c:xMode val="edge"/>
          <c:yMode val="edge"/>
          <c:x val="0.17375606458283624"/>
          <c:y val="4.6896872265966755E-2"/>
          <c:w val="0.66236280124075397"/>
          <c:h val="0.13656824146981625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0.49894</cdr:x>
      <cdr:y>0.05024</cdr:y>
    </cdr:from>
    <cdr:to>
      <cdr:x>0.8055</cdr:x>
      <cdr:y>0.79734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2509284" y="160803"/>
          <a:ext cx="1541721" cy="2391019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75000"/>
            <a:alpha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defTabSz="931765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1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algn="r" defTabSz="931765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defTabSz="931765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algn="r" defTabSz="931765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9096A94B-B5DD-4730-8875-3C38C6F315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7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defTabSz="931765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1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algn="r" defTabSz="931765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6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defTabSz="931765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algn="r" defTabSz="931765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D9DA6C8C-2D7C-4B60-B2BE-07301DBA3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518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80DEFE-794B-4E40-A6B1-7BAA0F5B8647}" type="slidenum">
              <a:rPr lang="en-US"/>
              <a:pPr/>
              <a:t>1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4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defRPr sz="29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31D5DCB1-822D-4A5F-935E-44C80F3B3C51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E1E8DD1-59A0-42A6-B36F-7E54B4A33DD6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47112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7113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4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5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6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7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8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9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0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1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2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3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4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5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6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7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8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9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0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1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2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3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4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5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6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7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8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9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0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1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2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3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44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EFBB25-7405-48DA-AD49-51C58CCA525A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CC65AD-8564-4D35-8B91-EF53C9D945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15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228600"/>
            <a:ext cx="2076450" cy="57070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076950" cy="57070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1BC3E4-9C0C-42B0-9637-CF2138F69003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81DF17-AB67-41D5-AE51-8E7C319DF2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555335-1F60-4356-BC69-179A30136C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7CF77E-167E-4D18-9648-D314664B9690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12DF8-E44B-4873-ACE0-F96DFDEB24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13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524000"/>
            <a:ext cx="36195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524000"/>
            <a:ext cx="36195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5B1DF2-BA2F-4A81-B36D-AEA0EFFE1B9D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8853CB-CF84-4369-96B7-416DDE89FD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28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BC60A-4AD7-4D80-BA7C-76EFF2619F9E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ECAD6D-D8F0-4626-BAC8-E785ED4723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19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40023F-A6CD-42F4-B751-B64BFEC47FE7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90695D-6D11-40A6-9F6F-AEBBA32CCB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73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C0F115-F081-4EFA-BEE4-68BC04A65BF1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E4CEB2-8F80-4302-B66E-154C4BF373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939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878E21-3F0B-4EBC-A70E-78AE521F777D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1FCD30-410C-404F-B9D9-5794A83E82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26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26DF80-833E-4362-A8DA-2F82CDFE12E7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5F66D5-6A5F-4540-A281-970ABF31F6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370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7696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524000"/>
            <a:ext cx="73914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000"/>
            </a:lvl1pPr>
          </a:lstStyle>
          <a:p>
            <a:fld id="{57ACBA5F-D3B5-46B8-B4E6-85DD5AB7F438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000"/>
            </a:lvl1pPr>
          </a:lstStyle>
          <a:p>
            <a:r>
              <a:rPr lang="en-US" altLang="en-US" smtClean="0"/>
              <a:t>Preliminary Exam, Akash D Nakarmi</a:t>
            </a:r>
            <a:endParaRPr lang="en-US" alt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/>
            </a:lvl1pPr>
          </a:lstStyle>
          <a:p>
            <a:fld id="{11505B2C-61E4-41CE-8A22-CA38A56B09C4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46088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6089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0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1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2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3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4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5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6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7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8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9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0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1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2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3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4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5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6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7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8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9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0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1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2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3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4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5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6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7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8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9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defRPr sz="27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0"/>
        </a:spcBef>
        <a:spcAft>
          <a:spcPct val="25000"/>
        </a:spcAft>
        <a:buClr>
          <a:schemeClr val="accent2"/>
        </a:buClr>
        <a:buSzPct val="55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2pPr>
      <a:lvl3pPr marL="987425" indent="-293688" algn="l" rtl="0" eaLnBrk="1" fontAlgn="base" hangingPunct="1">
        <a:spcBef>
          <a:spcPct val="0"/>
        </a:spcBef>
        <a:spcAft>
          <a:spcPct val="25000"/>
        </a:spcAft>
        <a:buClr>
          <a:schemeClr val="accent1"/>
        </a:buClr>
        <a:buSzPct val="50000"/>
        <a:buFont typeface="Wingdings" pitchFamily="2" charset="2"/>
        <a:buChar char="l"/>
        <a:defRPr sz="2200">
          <a:solidFill>
            <a:schemeClr val="tx1"/>
          </a:solidFill>
          <a:latin typeface="+mn-lt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ctrTitle"/>
          </p:nvPr>
        </p:nvSpPr>
        <p:spPr>
          <a:xfrm>
            <a:off x="609600" y="1273175"/>
            <a:ext cx="6400800" cy="1470025"/>
          </a:xfrm>
        </p:spPr>
        <p:txBody>
          <a:bodyPr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</a:rPr>
              <a:t>Quantification </a:t>
            </a:r>
            <a:r>
              <a:rPr lang="en-US" sz="2200" dirty="0" smtClean="0">
                <a:solidFill>
                  <a:schemeClr val="tx1"/>
                </a:solidFill>
              </a:rPr>
              <a:t>of Laying </a:t>
            </a:r>
            <a:r>
              <a:rPr lang="en-US" sz="2200" dirty="0">
                <a:solidFill>
                  <a:schemeClr val="tx1"/>
                </a:solidFill>
              </a:rPr>
              <a:t>Hen </a:t>
            </a:r>
            <a:r>
              <a:rPr lang="en-US" sz="2200" dirty="0" smtClean="0">
                <a:solidFill>
                  <a:schemeClr val="tx1"/>
                </a:solidFill>
              </a:rPr>
              <a:t>Behaviors using Computer </a:t>
            </a:r>
            <a:r>
              <a:rPr lang="en-US" sz="2200" dirty="0" smtClean="0">
                <a:solidFill>
                  <a:schemeClr val="tx1"/>
                </a:solidFill>
              </a:rPr>
              <a:t>Vision and RFID Technology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895600"/>
            <a:ext cx="6324600" cy="2438400"/>
          </a:xfrm>
        </p:spPr>
        <p:txBody>
          <a:bodyPr/>
          <a:lstStyle/>
          <a:p>
            <a:endParaRPr lang="en-US" sz="1600" b="1" dirty="0" smtClean="0"/>
          </a:p>
          <a:p>
            <a:endParaRPr lang="en-US" sz="1600" b="1" dirty="0"/>
          </a:p>
          <a:p>
            <a:r>
              <a:rPr lang="en-US" sz="1400" dirty="0" smtClean="0"/>
              <a:t>Akash D </a:t>
            </a:r>
            <a:r>
              <a:rPr lang="en-US" sz="1400" dirty="0" smtClean="0"/>
              <a:t>Nakarmi</a:t>
            </a:r>
            <a:endParaRPr lang="en-US" sz="1400" dirty="0" smtClean="0"/>
          </a:p>
          <a:p>
            <a:r>
              <a:rPr lang="en-US" sz="1400" dirty="0" smtClean="0"/>
              <a:t>Dr. Lie Tang </a:t>
            </a:r>
          </a:p>
          <a:p>
            <a:r>
              <a:rPr lang="en-US" sz="1400" dirty="0" smtClean="0"/>
              <a:t>Dr. Hongwei Xin </a:t>
            </a:r>
          </a:p>
          <a:p>
            <a:endParaRPr lang="en-US" sz="16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5B0F7B-FF5C-4D88-BB92-16DD5F6E98A9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1E8DD1-59A0-42A6-B36F-7E54B4A33DD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914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01000" cy="4411663"/>
          </a:xfrm>
        </p:spPr>
        <p:txBody>
          <a:bodyPr/>
          <a:lstStyle/>
          <a:p>
            <a:r>
              <a:rPr lang="en-US" sz="1800" dirty="0" smtClean="0"/>
              <a:t>Hen identification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6" name="Picture 5" descr="G:\Dropbox\Research\HenBehaviorMonitor_Realtime_Jan1_2\HenBehaviorMonitor\bin\Release\gradien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7889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Dropbox\Research\HenBehaviorMonitor_Realtime_Jan1_2\HenBehaviorMonitor\bin\Release\watersh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7889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:\Dropbox\Research\HenBehaviorMonitor_Realtime_Jan1_2\HenBehaviorMonitor\bin\Release\gradient10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8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:\Dropbox\Research\HenBehaviorMonitor_Realtime_Jan1_2\HenBehaviorMonitor\bin\Release\watershed1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10325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:\Dropbox\Research\HenBehaviorMonitor_Realtime_Jan1_2\HenBehaviorMonitor\bin\Release\segmented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7889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G:\Dropbox\Research\HenBehaviorMonitor_Realtime_Jan1_2\HenBehaviorMonitor\bin\Release\segmented10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64" y="4096327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G:\Dropbox\Research\HenBehaviorMonitor_Realtime_Jan1_2\HenBehaviorMonitor\bin\Release\labeled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97889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G:\Dropbox\Research\HenBehaviorMonitor_Realtime_Jan1_2\HenBehaviorMonitor\bin\Release\labeled10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096327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981595" y="6019800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Gradient image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942071" y="6008255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Watershed partitions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248795" y="6001327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Detected hens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7382395" y="6008255"/>
            <a:ext cx="947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Labeled hens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0573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pic>
        <p:nvPicPr>
          <p:cNvPr id="6" name="zoomin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676400"/>
            <a:ext cx="7391400" cy="41576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3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914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01000" cy="44116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12</a:t>
            </a:fld>
            <a:endParaRPr lang="en-US" altLang="en-US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981652397"/>
              </p:ext>
            </p:extLst>
          </p:nvPr>
        </p:nvGraphicFramePr>
        <p:xfrm>
          <a:off x="1600200" y="1676400"/>
          <a:ext cx="5943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5081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914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13</a:t>
            </a:fld>
            <a:endParaRPr lang="en-US" alt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57753010"/>
              </p:ext>
            </p:extLst>
          </p:nvPr>
        </p:nvGraphicFramePr>
        <p:xfrm>
          <a:off x="1600200" y="1676400"/>
          <a:ext cx="5943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62200" y="6019800"/>
            <a:ext cx="47420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 smtClean="0"/>
              <a:t>95% of the centroids lie within 4 pixels of the manually selected centroids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Manual selection of centroids were expected to exhibit an error of +/- 3 pixels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6990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914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01000" cy="4411663"/>
          </a:xfrm>
        </p:spPr>
        <p:txBody>
          <a:bodyPr/>
          <a:lstStyle/>
          <a:p>
            <a:r>
              <a:rPr lang="en-US" sz="1800" dirty="0" smtClean="0"/>
              <a:t>Hen identity recovery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667000"/>
            <a:ext cx="1901825" cy="190182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590800" y="2667000"/>
            <a:ext cx="1901825" cy="190182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4724400" y="2667000"/>
            <a:ext cx="1901825" cy="19018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0" y="2662382"/>
            <a:ext cx="1901825" cy="1901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7200" y="4564206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Frame 401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140800" y="457026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Frame 402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00" y="4564205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Frame 475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08000" y="4557854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Frame 484</a:t>
            </a:r>
            <a:endParaRPr lang="en-US" sz="1000" dirty="0"/>
          </a:p>
        </p:txBody>
      </p:sp>
      <p:sp>
        <p:nvSpPr>
          <p:cNvPr id="14" name="Oval 13"/>
          <p:cNvSpPr/>
          <p:nvPr/>
        </p:nvSpPr>
        <p:spPr bwMode="auto">
          <a:xfrm rot="19074213">
            <a:off x="6245335" y="3958222"/>
            <a:ext cx="304800" cy="60960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 rot="17007372">
            <a:off x="8433871" y="3856617"/>
            <a:ext cx="304800" cy="60960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19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914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r>
              <a:rPr lang="en-US" sz="1800" dirty="0"/>
              <a:t>Hen identity recovery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600" y="2667000"/>
            <a:ext cx="1901825" cy="190182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724400" y="2666999"/>
            <a:ext cx="1901825" cy="1901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83600" y="457632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Frame 651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274400" y="4568104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Frame 652</a:t>
            </a:r>
            <a:endParaRPr lang="en-US" sz="1000" dirty="0"/>
          </a:p>
        </p:txBody>
      </p:sp>
      <p:sp>
        <p:nvSpPr>
          <p:cNvPr id="10" name="Oval 9"/>
          <p:cNvSpPr/>
          <p:nvPr/>
        </p:nvSpPr>
        <p:spPr bwMode="auto">
          <a:xfrm>
            <a:off x="3485423" y="3352800"/>
            <a:ext cx="400777" cy="4572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 rot="19796577">
            <a:off x="3551883" y="3258128"/>
            <a:ext cx="304800" cy="60960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639632" y="2757947"/>
            <a:ext cx="304800" cy="609600"/>
          </a:xfrm>
          <a:prstGeom prst="ellipse">
            <a:avLst/>
          </a:prstGeom>
          <a:solidFill>
            <a:srgbClr val="0070C0">
              <a:alpha val="20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 rot="2415166">
            <a:off x="5666962" y="3757416"/>
            <a:ext cx="304800" cy="60960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 rot="749747">
            <a:off x="6144492" y="3105728"/>
            <a:ext cx="304800" cy="609600"/>
          </a:xfrm>
          <a:prstGeom prst="ellipse">
            <a:avLst/>
          </a:prstGeom>
          <a:solidFill>
            <a:srgbClr val="0070C0">
              <a:alpha val="20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7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914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r>
              <a:rPr lang="en-US" sz="1800" dirty="0" smtClean="0"/>
              <a:t>Perching behavior time budget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16</a:t>
            </a:fld>
            <a:endParaRPr lang="en-US" altLang="en-US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695157527"/>
              </p:ext>
            </p:extLst>
          </p:nvPr>
        </p:nvGraphicFramePr>
        <p:xfrm>
          <a:off x="1905000" y="20574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24200" y="5181600"/>
            <a:ext cx="3218125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/>
              <a:t>SD5:   358±240 </a:t>
            </a:r>
            <a:r>
              <a:rPr lang="en-US" sz="1600" dirty="0"/>
              <a:t>min-hen</a:t>
            </a:r>
            <a:r>
              <a:rPr lang="en-US" sz="1600" baseline="30000" dirty="0"/>
              <a:t>-1</a:t>
            </a:r>
            <a:r>
              <a:rPr lang="en-US" sz="1600" dirty="0"/>
              <a:t>-day</a:t>
            </a:r>
            <a:r>
              <a:rPr lang="en-US" sz="1600" baseline="30000" dirty="0"/>
              <a:t>-1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SD10: 265±158 min-hen</a:t>
            </a:r>
            <a:r>
              <a:rPr lang="en-US" sz="1600" baseline="30000" dirty="0" smtClean="0"/>
              <a:t>-1</a:t>
            </a:r>
            <a:r>
              <a:rPr lang="en-US" sz="1600" dirty="0" smtClean="0"/>
              <a:t>-day</a:t>
            </a:r>
            <a:r>
              <a:rPr lang="en-US" sz="1600" baseline="30000" dirty="0" smtClean="0"/>
              <a:t>-1</a:t>
            </a:r>
          </a:p>
          <a:p>
            <a:pPr>
              <a:buNone/>
            </a:pPr>
            <a:r>
              <a:rPr lang="en-US" sz="1600" dirty="0" smtClean="0"/>
              <a:t>Significant SD effect (P = 0.0023)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86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914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r>
              <a:rPr lang="en-US" sz="1800" dirty="0" smtClean="0"/>
              <a:t>Nesting behavior time budget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17</a:t>
            </a:fld>
            <a:endParaRPr lang="en-US" altLang="en-US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820853556"/>
              </p:ext>
            </p:extLst>
          </p:nvPr>
        </p:nvGraphicFramePr>
        <p:xfrm>
          <a:off x="1905000" y="2046547"/>
          <a:ext cx="5440680" cy="3167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124200" y="5181600"/>
            <a:ext cx="3503460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/>
              <a:t>SD5:   99±165 </a:t>
            </a:r>
            <a:r>
              <a:rPr lang="en-US" sz="1600" dirty="0"/>
              <a:t>min-hen</a:t>
            </a:r>
            <a:r>
              <a:rPr lang="en-US" sz="1600" baseline="30000" dirty="0"/>
              <a:t>-1</a:t>
            </a:r>
            <a:r>
              <a:rPr lang="en-US" sz="1600" dirty="0"/>
              <a:t>-day</a:t>
            </a:r>
            <a:r>
              <a:rPr lang="en-US" sz="1600" baseline="30000" dirty="0"/>
              <a:t>-1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SD10: 78±142 min-hen</a:t>
            </a:r>
            <a:r>
              <a:rPr lang="en-US" sz="1600" baseline="30000" dirty="0" smtClean="0"/>
              <a:t>-1</a:t>
            </a:r>
            <a:r>
              <a:rPr lang="en-US" sz="1600" dirty="0" smtClean="0"/>
              <a:t>-day</a:t>
            </a:r>
            <a:r>
              <a:rPr lang="en-US" sz="1600" baseline="30000" dirty="0" smtClean="0"/>
              <a:t>-1</a:t>
            </a:r>
          </a:p>
          <a:p>
            <a:pPr>
              <a:buNone/>
            </a:pPr>
            <a:r>
              <a:rPr lang="en-US" sz="1600" dirty="0" smtClean="0"/>
              <a:t>No significant SD effect (P = 0.3597)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6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914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r>
              <a:rPr lang="en-US" sz="1800" dirty="0" smtClean="0"/>
              <a:t>Feeding behavior time budget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18</a:t>
            </a:fld>
            <a:endParaRPr lang="en-US" altLang="en-US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610985047"/>
              </p:ext>
            </p:extLst>
          </p:nvPr>
        </p:nvGraphicFramePr>
        <p:xfrm>
          <a:off x="1747520" y="2045257"/>
          <a:ext cx="549656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4495800" y="2449948"/>
            <a:ext cx="1681911" cy="2391019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4200" y="5181600"/>
            <a:ext cx="3218125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/>
              <a:t>SD5:   87±21 </a:t>
            </a:r>
            <a:r>
              <a:rPr lang="en-US" sz="1600" dirty="0"/>
              <a:t>min-hen</a:t>
            </a:r>
            <a:r>
              <a:rPr lang="en-US" sz="1600" baseline="30000" dirty="0"/>
              <a:t>-1</a:t>
            </a:r>
            <a:r>
              <a:rPr lang="en-US" sz="1600" dirty="0"/>
              <a:t>-day</a:t>
            </a:r>
            <a:r>
              <a:rPr lang="en-US" sz="1600" baseline="30000" dirty="0"/>
              <a:t>-1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SD10: 60±17 min-hen</a:t>
            </a:r>
            <a:r>
              <a:rPr lang="en-US" sz="1600" baseline="30000" dirty="0" smtClean="0"/>
              <a:t>-1</a:t>
            </a:r>
            <a:r>
              <a:rPr lang="en-US" sz="1600" dirty="0" smtClean="0"/>
              <a:t>-day</a:t>
            </a:r>
            <a:r>
              <a:rPr lang="en-US" sz="1600" baseline="30000" dirty="0" smtClean="0"/>
              <a:t>-1</a:t>
            </a:r>
          </a:p>
          <a:p>
            <a:pPr>
              <a:buNone/>
            </a:pPr>
            <a:r>
              <a:rPr lang="en-US" sz="1600" dirty="0" smtClean="0"/>
              <a:t>Significant SD effect (P </a:t>
            </a:r>
            <a:r>
              <a:rPr lang="en-US" sz="1600" dirty="0"/>
              <a:t>&lt;</a:t>
            </a:r>
            <a:r>
              <a:rPr lang="en-US" sz="1600" dirty="0" smtClean="0"/>
              <a:t> 0.0001)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18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914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r>
              <a:rPr lang="en-US" sz="1800" dirty="0" smtClean="0"/>
              <a:t>Drinking behavior time budget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19</a:t>
            </a:fld>
            <a:endParaRPr lang="en-US" altLang="en-US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232610517"/>
              </p:ext>
            </p:extLst>
          </p:nvPr>
        </p:nvGraphicFramePr>
        <p:xfrm>
          <a:off x="1905000" y="2057400"/>
          <a:ext cx="5440680" cy="3173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124200" y="5181600"/>
            <a:ext cx="3503460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/>
              <a:t>SD5:   32±12 </a:t>
            </a:r>
            <a:r>
              <a:rPr lang="en-US" sz="1600" dirty="0"/>
              <a:t>min-hen</a:t>
            </a:r>
            <a:r>
              <a:rPr lang="en-US" sz="1600" baseline="30000" dirty="0"/>
              <a:t>-1</a:t>
            </a:r>
            <a:r>
              <a:rPr lang="en-US" sz="1600" dirty="0"/>
              <a:t>-day</a:t>
            </a:r>
            <a:r>
              <a:rPr lang="en-US" sz="1600" baseline="30000" dirty="0"/>
              <a:t>-1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SD10: 27±11 min-hen</a:t>
            </a:r>
            <a:r>
              <a:rPr lang="en-US" sz="1600" baseline="30000" dirty="0" smtClean="0"/>
              <a:t>-1</a:t>
            </a:r>
            <a:r>
              <a:rPr lang="en-US" sz="1600" dirty="0" smtClean="0"/>
              <a:t>-day</a:t>
            </a:r>
            <a:r>
              <a:rPr lang="en-US" sz="1600" baseline="30000" dirty="0" smtClean="0"/>
              <a:t>-1</a:t>
            </a:r>
          </a:p>
          <a:p>
            <a:pPr>
              <a:buNone/>
            </a:pPr>
            <a:r>
              <a:rPr lang="en-US" sz="1600" dirty="0" smtClean="0"/>
              <a:t>No significant SD effect (P = 0.1366)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5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91400" cy="1295400"/>
          </a:xfrm>
        </p:spPr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01000" cy="441166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Motivation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Objectives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Methodology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Results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Conclusions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561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914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r>
              <a:rPr lang="en-US" sz="1800" dirty="0" smtClean="0"/>
              <a:t>Time budget of movements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20</a:t>
            </a:fld>
            <a:endParaRPr lang="en-US" alt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01049098"/>
              </p:ext>
            </p:extLst>
          </p:nvPr>
        </p:nvGraphicFramePr>
        <p:xfrm>
          <a:off x="1828800" y="2057400"/>
          <a:ext cx="5440680" cy="3173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24200" y="5181600"/>
            <a:ext cx="3503460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/>
              <a:t>SD5:   499±236 m-hen</a:t>
            </a:r>
            <a:r>
              <a:rPr lang="en-US" sz="1600" baseline="30000" dirty="0" smtClean="0"/>
              <a:t>-1</a:t>
            </a:r>
            <a:r>
              <a:rPr lang="en-US" sz="1600" dirty="0" smtClean="0"/>
              <a:t>-day</a:t>
            </a:r>
            <a:r>
              <a:rPr lang="en-US" sz="1600" baseline="30000" dirty="0" smtClean="0"/>
              <a:t>-1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SD10: 540±160 m-hen</a:t>
            </a:r>
            <a:r>
              <a:rPr lang="en-US" sz="1600" baseline="30000" dirty="0" smtClean="0"/>
              <a:t>-1</a:t>
            </a:r>
            <a:r>
              <a:rPr lang="en-US" sz="1600" dirty="0" smtClean="0"/>
              <a:t>-day</a:t>
            </a:r>
            <a:r>
              <a:rPr lang="en-US" sz="1600" baseline="30000" dirty="0" smtClean="0"/>
              <a:t>-1</a:t>
            </a:r>
          </a:p>
          <a:p>
            <a:pPr>
              <a:buNone/>
            </a:pPr>
            <a:r>
              <a:rPr lang="en-US" sz="1600" dirty="0" smtClean="0"/>
              <a:t>No significant SD effect (P = 0.2422)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40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152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21</a:t>
            </a:fld>
            <a:endParaRPr lang="en-US" altLang="en-US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0187855"/>
              </p:ext>
            </p:extLst>
          </p:nvPr>
        </p:nvGraphicFramePr>
        <p:xfrm>
          <a:off x="1524000" y="2514600"/>
          <a:ext cx="6080760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0380"/>
                <a:gridCol w="3040380"/>
              </a:tblGrid>
              <a:tr h="292735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Behavior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Stocking Density Effect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/>
                </a:tc>
              </a:tr>
              <a:tr h="292735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Perching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Yes (p=0.0023)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/>
                </a:tc>
              </a:tr>
              <a:tr h="292735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Nesting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No (p=0.3597)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/>
                </a:tc>
              </a:tr>
              <a:tr h="292735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Feeding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Yes (p&lt;0.0001)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/>
                </a:tc>
              </a:tr>
              <a:tr h="292735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Drinking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No (p=0.1366)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/>
                </a:tc>
              </a:tr>
              <a:tr h="292735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Distance travel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No (p=0.2422)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 anchorCtr="1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19800" y="4448889"/>
            <a:ext cx="1614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* at 95% confidence level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266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2390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848600" cy="4411663"/>
          </a:xfrm>
        </p:spPr>
        <p:txBody>
          <a:bodyPr/>
          <a:lstStyle/>
          <a:p>
            <a:r>
              <a:rPr lang="en-US" dirty="0" smtClean="0"/>
              <a:t>Conclusions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m</a:t>
            </a:r>
            <a:r>
              <a:rPr lang="en-US" sz="2000" dirty="0" smtClean="0"/>
              <a:t>ethod for automatic quantification of laying hen behaviors was developed</a:t>
            </a:r>
          </a:p>
          <a:p>
            <a:pPr marL="457200" indent="-457200">
              <a:buFontTx/>
              <a:buChar char="-"/>
            </a:pPr>
            <a:endParaRPr lang="en-US" sz="2000" dirty="0"/>
          </a:p>
          <a:p>
            <a:pPr marL="457200" indent="-457200">
              <a:buFontTx/>
              <a:buChar char="-"/>
            </a:pPr>
            <a:r>
              <a:rPr lang="en-US" sz="2000" dirty="0"/>
              <a:t>s</a:t>
            </a:r>
            <a:r>
              <a:rPr lang="en-US" sz="2000" dirty="0" smtClean="0"/>
              <a:t>tocking density effect on certain laying hen behaviors such as locomotion, perching, nesting, and feeding/drinking was analyzed</a:t>
            </a:r>
          </a:p>
          <a:p>
            <a:pPr marL="457200" indent="-457200">
              <a:buFontTx/>
              <a:buChar char="-"/>
            </a:pPr>
            <a:endParaRPr lang="en-US" sz="2000" dirty="0" smtClean="0"/>
          </a:p>
          <a:p>
            <a:pPr marL="457200" indent="-457200">
              <a:buFontTx/>
              <a:buChar char="-"/>
            </a:pPr>
            <a:r>
              <a:rPr lang="en-US" sz="2000" dirty="0"/>
              <a:t>f</a:t>
            </a:r>
            <a:r>
              <a:rPr lang="en-US" sz="2000" dirty="0" smtClean="0"/>
              <a:t>or the system to run in real-time, image processing algorithms need to be optimized and/or hardware implemented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293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514600"/>
            <a:ext cx="2743200" cy="1295400"/>
          </a:xfrm>
        </p:spPr>
        <p:txBody>
          <a:bodyPr/>
          <a:lstStyle/>
          <a:p>
            <a:r>
              <a:rPr lang="en-US" dirty="0"/>
              <a:t>Thank you.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971801"/>
            <a:ext cx="8001000" cy="1219199"/>
          </a:xfrm>
        </p:spPr>
        <p:txBody>
          <a:bodyPr/>
          <a:lstStyle/>
          <a:p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Questions / Suggestions?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14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152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s</a:t>
            </a:r>
            <a:r>
              <a:rPr lang="en-US" sz="2000" dirty="0" smtClean="0"/>
              <a:t>patial requirement for laying hens and its impact on their welfare remains a debatable topic</a:t>
            </a:r>
          </a:p>
          <a:p>
            <a:pPr marL="457200" indent="-457200">
              <a:buFontTx/>
              <a:buChar char="-"/>
            </a:pPr>
            <a:endParaRPr lang="en-US" sz="2000" dirty="0"/>
          </a:p>
          <a:p>
            <a:pPr marL="457200" indent="-457200">
              <a:buFontTx/>
              <a:buChar char="-"/>
            </a:pPr>
            <a:r>
              <a:rPr lang="en-US" sz="2000" dirty="0"/>
              <a:t>m</a:t>
            </a:r>
            <a:r>
              <a:rPr lang="en-US" sz="2000" dirty="0" smtClean="0"/>
              <a:t>anual video analysis for tracking and registering hen behaviors is resource intensive and prone to human error</a:t>
            </a:r>
          </a:p>
          <a:p>
            <a:pPr marL="457200" indent="-457200">
              <a:buFontTx/>
              <a:buChar char="-"/>
            </a:pPr>
            <a:endParaRPr lang="en-US" sz="2000" dirty="0"/>
          </a:p>
          <a:p>
            <a:pPr marL="457200" indent="-457200">
              <a:buFontTx/>
              <a:buChar char="-"/>
            </a:pPr>
            <a:r>
              <a:rPr lang="en-US" sz="2000" dirty="0"/>
              <a:t>n</a:t>
            </a:r>
            <a:r>
              <a:rPr lang="en-US" sz="2000" dirty="0" smtClean="0"/>
              <a:t>eed for automatic quantification of individual laying hens in a group housed setting 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83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3152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r>
              <a:rPr lang="en-US" sz="2400" dirty="0" smtClean="0"/>
              <a:t>Objectives</a:t>
            </a:r>
          </a:p>
          <a:p>
            <a:r>
              <a:rPr lang="en-US" sz="2400" dirty="0"/>
              <a:t>	</a:t>
            </a:r>
            <a:r>
              <a:rPr lang="en-US" sz="2000" dirty="0" smtClean="0"/>
              <a:t>The main objective of the research is to automatically quantify certain laying hen behaviors such as locomotion, perching, nesting, feeding and drinking</a:t>
            </a:r>
          </a:p>
          <a:p>
            <a:endParaRPr lang="en-US" sz="2000" dirty="0" smtClean="0"/>
          </a:p>
          <a:p>
            <a:pPr lvl="1">
              <a:buFont typeface="Wingdings" pitchFamily="2" charset="2"/>
              <a:buChar char="§"/>
            </a:pPr>
            <a:r>
              <a:rPr lang="en-US" sz="1700" dirty="0" smtClean="0"/>
              <a:t>Develop the system using state-of-the-art time of flight (ToF) based 3D sensor in conjunction with floor embedded radio frequency identification (RFID) sensor network</a:t>
            </a:r>
          </a:p>
          <a:p>
            <a:pPr lvl="1">
              <a:buFont typeface="Wingdings" pitchFamily="2" charset="2"/>
              <a:buChar char="§"/>
            </a:pPr>
            <a:r>
              <a:rPr lang="en-US" sz="1700" dirty="0" smtClean="0"/>
              <a:t>Perform lab scale experiments with different stocking densities (5 and 10 birds in 4 ft. x 4 ft. housing)</a:t>
            </a:r>
            <a:endParaRPr lang="en-US" sz="2000" dirty="0"/>
          </a:p>
          <a:p>
            <a:r>
              <a:rPr lang="en-US" sz="2000" dirty="0" smtClean="0"/>
              <a:t>	</a:t>
            </a:r>
          </a:p>
          <a:p>
            <a:r>
              <a:rPr lang="en-US" sz="2000" dirty="0"/>
              <a:t>	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	</a:t>
            </a:r>
            <a:endParaRPr lang="en-US" sz="2000" dirty="0" smtClean="0"/>
          </a:p>
          <a:p>
            <a:r>
              <a:rPr lang="en-US" sz="2000" dirty="0"/>
              <a:t>	</a:t>
            </a:r>
          </a:p>
          <a:p>
            <a:endParaRPr lang="en-US" sz="2400" dirty="0" smtClean="0"/>
          </a:p>
          <a:p>
            <a:r>
              <a:rPr lang="en-US" sz="2400" dirty="0"/>
              <a:t>	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2EDFA-D52C-4EAF-A352-C780D58784B8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7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152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r>
              <a:rPr lang="en-US" dirty="0" smtClean="0"/>
              <a:t>Experimental pen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2209800"/>
            <a:ext cx="3756660" cy="3200400"/>
          </a:xfrm>
          <a:prstGeom prst="rect">
            <a:avLst/>
          </a:prstGeom>
        </p:spPr>
      </p:pic>
      <p:pic>
        <p:nvPicPr>
          <p:cNvPr id="7" name="Picture 6" descr="\\iastate.edu\cyfiles\akashdev\Desktop\P307946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9800"/>
            <a:ext cx="2370455" cy="315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2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152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r>
              <a:rPr lang="en-US" dirty="0" smtClean="0"/>
              <a:t>RFID 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2590800"/>
            <a:ext cx="2967355" cy="2381250"/>
          </a:xfrm>
          <a:prstGeom prst="rect">
            <a:avLst/>
          </a:prstGeom>
        </p:spPr>
      </p:pic>
      <p:pic>
        <p:nvPicPr>
          <p:cNvPr id="7" name="Picture 6" descr="G:\SkyDrive\My Stuffs\HBM\Pictures\P6199071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689" b="2000"/>
          <a:stretch/>
        </p:blipFill>
        <p:spPr bwMode="auto">
          <a:xfrm>
            <a:off x="4800600" y="2565400"/>
            <a:ext cx="2990850" cy="23812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01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152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24800" cy="4411663"/>
          </a:xfrm>
        </p:spPr>
        <p:txBody>
          <a:bodyPr/>
          <a:lstStyle/>
          <a:p>
            <a:r>
              <a:rPr lang="en-US" dirty="0" smtClean="0"/>
              <a:t>RFID 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95400" y="2362200"/>
            <a:ext cx="3962400" cy="3369628"/>
          </a:xfrm>
          <a:prstGeom prst="rect">
            <a:avLst/>
          </a:prstGeom>
        </p:spPr>
      </p:pic>
      <p:pic>
        <p:nvPicPr>
          <p:cNvPr id="7" name="Picture 6" descr="G:\SkyDrive\My Stuffs\HBM\Pictures\P705915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39592"/>
            <a:ext cx="274193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12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152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848600" cy="4411663"/>
          </a:xfrm>
        </p:spPr>
        <p:txBody>
          <a:bodyPr/>
          <a:lstStyle/>
          <a:p>
            <a:r>
              <a:rPr lang="en-US" sz="2000" dirty="0" smtClean="0"/>
              <a:t>Foreground detection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 descr="G:\Dropbox\Research\HenBehaviorMonitor_Realtime_Jan1_2\HenBehaviorMonitor\bin\Release\foregroun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Dropbox\Research\HenBehaviorMonitor_Realtime_Jan1_2\HenBehaviorMonitor\bin\Release\filteredforegroun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098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:\Dropbox\Research\HenBehaviorMonitor_Realtime_Jan1_2\HenBehaviorMonitor\bin\Release\filteredbackgroun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672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:\Dropbox\Research\HenBehaviorMonitor_Realtime_Jan1_2\HenBehaviorMonitor\bin\Release\backgroundsubtraction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8194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438795" y="4133273"/>
            <a:ext cx="1008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Original image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00995" y="6162964"/>
            <a:ext cx="994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Filtered image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5964" y="4724400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Foreground image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685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15200" cy="1295400"/>
          </a:xfrm>
        </p:spPr>
        <p:txBody>
          <a:bodyPr/>
          <a:lstStyle/>
          <a:p>
            <a:r>
              <a:rPr lang="en-US" sz="3200" dirty="0"/>
              <a:t>SD Effect on Laying Hen Behaviors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FD2F-9233-496E-AB02-C763CD79A85C}" type="datetime1">
              <a:rPr lang="en-US" altLang="en-US" smtClean="0"/>
              <a:t>5/22/2013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55335-1F60-4356-BC69-179A30136C47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13" name="Content Placeholder 12" descr="G:\Dropbox\Research\HenBehaviorMonitor_Realtime_Jan1_2\HenBehaviorMonitor\bin\Release\backgroundsubtraction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40" y="20574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G:\Dropbox\Research\HenBehaviorMonitor_Realtime_Jan1_2\HenBehaviorMonitor\bin\Release\forgradien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40" y="20574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G:\Dropbox\Research\HenBehaviorMonitor_Realtime_Jan1_2\HenBehaviorMonitor\bin\Release\gradient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40" y="20574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G:\Dropbox\Research\HenBehaviorMonitor_Realtime_Jan1_2\HenBehaviorMonitor\bin\Release\backgroundsubtraction1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G:\Dropbox\Research\HenBehaviorMonitor_Realtime_Jan1_2\HenBehaviorMonitor\bin\Release\forgradient10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40" y="417945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G:\Dropbox\Research\HenBehaviorMonitor_Realtime_Jan1_2\HenBehaviorMonitor\bin\Release\gradient10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49" y="41910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37308" y="1524000"/>
            <a:ext cx="261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 smtClean="0"/>
              <a:t>Gradient computation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6991" y="6096000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Foreground image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3729007" y="6089073"/>
            <a:ext cx="15728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Foreground selected for </a:t>
            </a:r>
          </a:p>
          <a:p>
            <a:pPr>
              <a:buNone/>
            </a:pPr>
            <a:r>
              <a:rPr lang="en-US" sz="1000" dirty="0"/>
              <a:t> </a:t>
            </a:r>
            <a:r>
              <a:rPr lang="en-US" sz="1000" dirty="0" smtClean="0"/>
              <a:t> gradient computation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6144735" y="6100618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 smtClean="0"/>
              <a:t>Gradient image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54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001213721">
  <a:themeElements>
    <a:clrScheme name="Sales Training_final2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Sales Training_final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92150" marR="0" indent="-347663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70000"/>
          <a:buFont typeface="Wingdings" pitchFamily="2" charset="2"/>
          <a:buChar char="l"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92150" marR="0" indent="-347663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70000"/>
          <a:buFont typeface="Wingdings" pitchFamily="2" charset="2"/>
          <a:buChar char="l"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les Training_final2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les Training_final2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LongProperties xmlns="http://schemas.microsoft.com/office/2006/metadata/longPropertie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OFile" ma:contentTypeID="0x0101006025706CF4CD034688BEBAE97A2E701D020200C3831ACA17D8814887A164412888521E" ma:contentTypeVersion="7" ma:contentTypeDescription="Create a new document." ma:contentTypeScope="" ma:versionID="ed1fea5d08807278759d338940aa9e8f">
  <xsd:schema xmlns:xsd="http://www.w3.org/2001/XMLSchema" xmlns:xs="http://www.w3.org/2001/XMLSchema" xmlns:p="http://schemas.microsoft.com/office/2006/metadata/properties" xmlns:ns2="145c5697-5eb5-440b-b2f1-a8273fb59250" targetNamespace="http://schemas.microsoft.com/office/2006/metadata/properties" ma:root="true" ma:fieldsID="174e4b03d57b3d621fa064bbab783e99" ns2:_="">
    <xsd:import namespace="145c5697-5eb5-440b-b2f1-a8273fb59250"/>
    <xsd:element name="properties">
      <xsd:complexType>
        <xsd:sequence>
          <xsd:element name="documentManagement">
            <xsd:complexType>
              <xsd:all>
                <xsd:element ref="ns2:AssetId" minOccurs="0"/>
                <xsd:element ref="ns2:AuthoringAssetId" minOccurs="0"/>
                <xsd:element ref="ns2:AssetType" minOccurs="0"/>
                <xsd:element ref="ns2:Markets" minOccurs="0"/>
                <xsd:element ref="ns2:NumericAssetId" minOccurs="0"/>
                <xsd:element ref="ns2:AppV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5c5697-5eb5-440b-b2f1-a8273fb59250" elementFormDefault="qualified">
    <xsd:import namespace="http://schemas.microsoft.com/office/2006/documentManagement/types"/>
    <xsd:import namespace="http://schemas.microsoft.com/office/infopath/2007/PartnerControls"/>
    <xsd:element name="AssetId" ma:index="8" nillable="true" ma:displayName="AssetId" ma:indexed="true" ma:internalName="AssetId" ma:readOnly="false">
      <xsd:simpleType>
        <xsd:restriction base="dms:Text"/>
      </xsd:simpleType>
    </xsd:element>
    <xsd:element name="AuthoringAssetId" ma:index="9" nillable="true" ma:displayName="AuthoringAssetId" ma:indexed="true" ma:internalName="AuthoringAssetId" ma:readOnly="false">
      <xsd:simpleType>
        <xsd:restriction base="dms:Text"/>
      </xsd:simpleType>
    </xsd:element>
    <xsd:element name="AssetType" ma:index="10" nillable="true" ma:displayName="AssetType" ma:internalName="AssetType" ma:readOnly="false">
      <xsd:simpleType>
        <xsd:restriction base="dms:Text"/>
      </xsd:simpleType>
    </xsd:element>
    <xsd:element name="Markets" ma:index="11" nillable="true" ma:displayName="Markets" ma:internalName="Markets" ma:readOnly="false">
      <xsd:simpleType>
        <xsd:restriction base="dms:Text"/>
      </xsd:simpleType>
    </xsd:element>
    <xsd:element name="NumericAssetId" ma:index="12" nillable="true" ma:displayName="NumericAssetId" ma:indexed="true" ma:internalName="NumericAssetId" ma:readOnly="false">
      <xsd:simpleType>
        <xsd:restriction base="dms:Unknown"/>
      </xsd:simpleType>
    </xsd:element>
    <xsd:element name="AppVer" ma:index="13" nillable="true" ma:displayName="AppVer" ma:internalName="AppVer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ericAssetId xmlns="145c5697-5eb5-440b-b2f1-a8273fb59250" xsi:nil="true"/>
    <AssetType xmlns="145c5697-5eb5-440b-b2f1-a8273fb59250">TP</AssetType>
    <Markets xmlns="145c5697-5eb5-440b-b2f1-a8273fb59250" xsi:nil="true"/>
    <AppVer xmlns="145c5697-5eb5-440b-b2f1-a8273fb59250" xsi:nil="true"/>
    <AuthoringAssetId xmlns="145c5697-5eb5-440b-b2f1-a8273fb59250">TP001213721</AuthoringAssetId>
    <AssetId xmlns="145c5697-5eb5-440b-b2f1-a8273fb59250">TS001213721</AssetId>
  </documentManagement>
</p:properties>
</file>

<file path=customXml/itemProps1.xml><?xml version="1.0" encoding="utf-8"?>
<ds:datastoreItem xmlns:ds="http://schemas.openxmlformats.org/officeDocument/2006/customXml" ds:itemID="{26232CC2-27D1-487E-80E5-ED874B12ED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DB7B59-1A5E-4540-AADC-F6D5719542CE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106ACE35-11C6-4F11-B55B-5070C81B9C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5c5697-5eb5-440b-b2f1-a8273fb592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4.xml><?xml version="1.0" encoding="utf-8"?>
<ds:datastoreItem xmlns:ds="http://schemas.openxmlformats.org/officeDocument/2006/customXml" ds:itemID="{BC549141-74DD-47C6-B83B-9C2CD8D3FC5A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45c5697-5eb5-440b-b2f1-a8273fb5925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TS001213721</Template>
  <TotalTime>12535</TotalTime>
  <Words>610</Words>
  <Application>Microsoft Office PowerPoint</Application>
  <PresentationFormat>On-screen Show (4:3)</PresentationFormat>
  <Paragraphs>202</Paragraphs>
  <Slides>23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TS001213721</vt:lpstr>
      <vt:lpstr>Quantification of Laying Hen Behaviors using Computer Vision and RFID Technology</vt:lpstr>
      <vt:lpstr>Presentation Outline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SD Effect on Laying Hen Behaviors</vt:lpstr>
      <vt:lpstr>Thank you.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Training</dc:title>
  <dc:creator>akashdev</dc:creator>
  <cp:lastModifiedBy>akashdev</cp:lastModifiedBy>
  <cp:revision>201</cp:revision>
  <cp:lastPrinted>2013-05-17T04:40:31Z</cp:lastPrinted>
  <dcterms:created xsi:type="dcterms:W3CDTF">2012-04-17T15:34:42Z</dcterms:created>
  <dcterms:modified xsi:type="dcterms:W3CDTF">2013-05-22T16:09:00Z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arkets">
    <vt:lpwstr/>
  </property>
  <property fmtid="{D5CDD505-2E9C-101B-9397-08002B2CF9AE}" pid="3" name="AssetType">
    <vt:lpwstr>TP</vt:lpwstr>
  </property>
  <property fmtid="{D5CDD505-2E9C-101B-9397-08002B2CF9AE}" pid="4" name="BugNumber">
    <vt:lpwstr>4518</vt:lpwstr>
  </property>
  <property fmtid="{D5CDD505-2E9C-101B-9397-08002B2CF9AE}" pid="5" name="TPInstallLocation">
    <vt:lpwstr>{My Templates}</vt:lpwstr>
  </property>
  <property fmtid="{D5CDD505-2E9C-101B-9397-08002B2CF9AE}" pid="6" name="PrimaryImageGen">
    <vt:lpwstr>1</vt:lpwstr>
  </property>
  <property fmtid="{D5CDD505-2E9C-101B-9397-08002B2CF9AE}" pid="7" name="display_urn:schemas-microsoft-com:office:office#APAuthor">
    <vt:lpwstr>REDMOND\cynvey</vt:lpwstr>
  </property>
  <property fmtid="{D5CDD505-2E9C-101B-9397-08002B2CF9AE}" pid="8" name="APAuthor">
    <vt:lpwstr>191</vt:lpwstr>
  </property>
  <property fmtid="{D5CDD505-2E9C-101B-9397-08002B2CF9AE}" pid="9" name="Milestone">
    <vt:lpwstr>Continuous</vt:lpwstr>
  </property>
  <property fmtid="{D5CDD505-2E9C-101B-9397-08002B2CF9AE}" pid="10" name="TPAppVersion">
    <vt:lpwstr>11</vt:lpwstr>
  </property>
  <property fmtid="{D5CDD505-2E9C-101B-9397-08002B2CF9AE}" pid="11" name="TPCommandLine">
    <vt:lpwstr>{PP} /n {FilePath}</vt:lpwstr>
  </property>
  <property fmtid="{D5CDD505-2E9C-101B-9397-08002B2CF9AE}" pid="12" name="AssetId">
    <vt:lpwstr>TS001213721</vt:lpwstr>
  </property>
  <property fmtid="{D5CDD505-2E9C-101B-9397-08002B2CF9AE}" pid="13" name="IsSearchable">
    <vt:lpwstr>0</vt:lpwstr>
  </property>
  <property fmtid="{D5CDD505-2E9C-101B-9397-08002B2CF9AE}" pid="14" name="NumericId">
    <vt:lpwstr>-1.00000000000000</vt:lpwstr>
  </property>
  <property fmtid="{D5CDD505-2E9C-101B-9397-08002B2CF9AE}" pid="15" name="PublishTargets">
    <vt:lpwstr>OfficeOnline</vt:lpwstr>
  </property>
  <property fmtid="{D5CDD505-2E9C-101B-9397-08002B2CF9AE}" pid="16" name="TPLaunchHelpLinkType">
    <vt:lpwstr>Template</vt:lpwstr>
  </property>
  <property fmtid="{D5CDD505-2E9C-101B-9397-08002B2CF9AE}" pid="17" name="TPFriendlyName">
    <vt:lpwstr>Sales training presentation</vt:lpwstr>
  </property>
  <property fmtid="{D5CDD505-2E9C-101B-9397-08002B2CF9AE}" pid="18" name="display_urn:schemas-microsoft-com:office:office#APEditor">
    <vt:lpwstr>REDMOND\v-luannv</vt:lpwstr>
  </property>
  <property fmtid="{D5CDD505-2E9C-101B-9397-08002B2CF9AE}" pid="19" name="APEditor">
    <vt:lpwstr>92</vt:lpwstr>
  </property>
  <property fmtid="{D5CDD505-2E9C-101B-9397-08002B2CF9AE}" pid="20" name="Provider">
    <vt:lpwstr>EY006220130</vt:lpwstr>
  </property>
  <property fmtid="{D5CDD505-2E9C-101B-9397-08002B2CF9AE}" pid="21" name="SourceTitle">
    <vt:lpwstr>Sales training presentation</vt:lpwstr>
  </property>
  <property fmtid="{D5CDD505-2E9C-101B-9397-08002B2CF9AE}" pid="22" name="TPApplication">
    <vt:lpwstr>PowerPoint</vt:lpwstr>
  </property>
  <property fmtid="{D5CDD505-2E9C-101B-9397-08002B2CF9AE}" pid="23" name="TPLaunchHelpLink">
    <vt:lpwstr/>
  </property>
  <property fmtid="{D5CDD505-2E9C-101B-9397-08002B2CF9AE}" pid="24" name="OpenTemplate">
    <vt:lpwstr>1</vt:lpwstr>
  </property>
  <property fmtid="{D5CDD505-2E9C-101B-9397-08002B2CF9AE}" pid="25" name="UACurrentWords">
    <vt:lpwstr>0</vt:lpwstr>
  </property>
  <property fmtid="{D5CDD505-2E9C-101B-9397-08002B2CF9AE}" pid="26" name="UALocRecommendation">
    <vt:lpwstr>Never Localize</vt:lpwstr>
  </property>
  <property fmtid="{D5CDD505-2E9C-101B-9397-08002B2CF9AE}" pid="27" name="Applications">
    <vt:lpwstr>65;#Microsoft Office PowerPoint 2007;#79;#Template 12;#347;#Work Essentials 12;#64;#PowerPoint 2003</vt:lpwstr>
  </property>
  <property fmtid="{D5CDD505-2E9C-101B-9397-08002B2CF9AE}" pid="28" name="TemplateStatus">
    <vt:lpwstr>Complete</vt:lpwstr>
  </property>
  <property fmtid="{D5CDD505-2E9C-101B-9397-08002B2CF9AE}" pid="29" name="ContentTypeId">
    <vt:lpwstr>0x0101006025706CF4CD034688BEBAE97A2E701D020200C3831ACA17D8814887A164412888521E</vt:lpwstr>
  </property>
  <property fmtid="{D5CDD505-2E9C-101B-9397-08002B2CF9AE}" pid="30" name="IsDeleted">
    <vt:lpwstr>0</vt:lpwstr>
  </property>
  <property fmtid="{D5CDD505-2E9C-101B-9397-08002B2CF9AE}" pid="31" name="ShowIn">
    <vt:lpwstr>Show everywhere</vt:lpwstr>
  </property>
  <property fmtid="{D5CDD505-2E9C-101B-9397-08002B2CF9AE}" pid="32" name="UANotes">
    <vt:lpwstr>WE template</vt:lpwstr>
  </property>
  <property fmtid="{D5CDD505-2E9C-101B-9397-08002B2CF9AE}" pid="33" name="PublishStatusLookup">
    <vt:lpwstr>259755</vt:lpwstr>
  </property>
  <property fmtid="{D5CDD505-2E9C-101B-9397-08002B2CF9AE}" pid="34" name="TPClientViewer">
    <vt:lpwstr>Microsoft Office PowerPoint</vt:lpwstr>
  </property>
  <property fmtid="{D5CDD505-2E9C-101B-9397-08002B2CF9AE}" pid="35" name="TPComponent">
    <vt:lpwstr>PPTFiles</vt:lpwstr>
  </property>
  <property fmtid="{D5CDD505-2E9C-101B-9397-08002B2CF9AE}" pid="36" name="TPNamespace">
    <vt:lpwstr>POWERPNT</vt:lpwstr>
  </property>
  <property fmtid="{D5CDD505-2E9C-101B-9397-08002B2CF9AE}" pid="37" name="APTrustLevel">
    <vt:lpwstr>1.00000000000000</vt:lpwstr>
  </property>
  <property fmtid="{D5CDD505-2E9C-101B-9397-08002B2CF9AE}" pid="38" name="TrustLevel">
    <vt:lpwstr>Microsoft Managed Content</vt:lpwstr>
  </property>
  <property fmtid="{D5CDD505-2E9C-101B-9397-08002B2CF9AE}" pid="39" name="Content Type">
    <vt:lpwstr>OOFile</vt:lpwstr>
  </property>
  <property fmtid="{D5CDD505-2E9C-101B-9397-08002B2CF9AE}" pid="40" name="AuthoringAssetId">
    <vt:lpwstr>TP001213721</vt:lpwstr>
  </property>
  <property fmtid="{D5CDD505-2E9C-101B-9397-08002B2CF9AE}" pid="41" name="NumericAssetId">
    <vt:lpwstr/>
  </property>
  <property fmtid="{D5CDD505-2E9C-101B-9397-08002B2CF9AE}" pid="42" name="AppVer">
    <vt:lpwstr/>
  </property>
</Properties>
</file>